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7"/>
  </p:notesMasterIdLst>
  <p:handoutMasterIdLst>
    <p:handoutMasterId r:id="rId48"/>
  </p:handoutMasterIdLst>
  <p:sldIdLst>
    <p:sldId id="256" r:id="rId2"/>
    <p:sldId id="454" r:id="rId3"/>
    <p:sldId id="261" r:id="rId4"/>
    <p:sldId id="280" r:id="rId5"/>
    <p:sldId id="274" r:id="rId6"/>
    <p:sldId id="278" r:id="rId7"/>
    <p:sldId id="262" r:id="rId8"/>
    <p:sldId id="386" r:id="rId9"/>
    <p:sldId id="389" r:id="rId10"/>
    <p:sldId id="387" r:id="rId11"/>
    <p:sldId id="392" r:id="rId12"/>
    <p:sldId id="434" r:id="rId13"/>
    <p:sldId id="279" r:id="rId14"/>
    <p:sldId id="419" r:id="rId15"/>
    <p:sldId id="458" r:id="rId16"/>
    <p:sldId id="423" r:id="rId17"/>
    <p:sldId id="395" r:id="rId18"/>
    <p:sldId id="396" r:id="rId19"/>
    <p:sldId id="425" r:id="rId20"/>
    <p:sldId id="375" r:id="rId21"/>
    <p:sldId id="424" r:id="rId22"/>
    <p:sldId id="397" r:id="rId23"/>
    <p:sldId id="412" r:id="rId24"/>
    <p:sldId id="427" r:id="rId25"/>
    <p:sldId id="426" r:id="rId26"/>
    <p:sldId id="399" r:id="rId27"/>
    <p:sldId id="400" r:id="rId28"/>
    <p:sldId id="398" r:id="rId29"/>
    <p:sldId id="459" r:id="rId30"/>
    <p:sldId id="429" r:id="rId31"/>
    <p:sldId id="377" r:id="rId32"/>
    <p:sldId id="435" r:id="rId33"/>
    <p:sldId id="432" r:id="rId34"/>
    <p:sldId id="431" r:id="rId35"/>
    <p:sldId id="433" r:id="rId36"/>
    <p:sldId id="380" r:id="rId37"/>
    <p:sldId id="451" r:id="rId38"/>
    <p:sldId id="461" r:id="rId39"/>
    <p:sldId id="462" r:id="rId40"/>
    <p:sldId id="383" r:id="rId41"/>
    <p:sldId id="413" r:id="rId42"/>
    <p:sldId id="411" r:id="rId43"/>
    <p:sldId id="414" r:id="rId44"/>
    <p:sldId id="382" r:id="rId45"/>
    <p:sldId id="379" r:id="rId4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csik János" initials="AJ" lastIdx="1" clrIdx="0">
    <p:extLst>
      <p:ext uri="{19B8F6BF-5375-455C-9EA6-DF929625EA0E}">
        <p15:presenceInfo xmlns:p15="http://schemas.microsoft.com/office/powerpoint/2012/main" userId="S::ADAMCSIK@uniduna.hu::dcff28bd-8291-4e6a-bed4-5e4ad05b7b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322C7F"/>
    <a:srgbClr val="3488A0"/>
    <a:srgbClr val="57903F"/>
    <a:srgbClr val="B8D233"/>
    <a:srgbClr val="344529"/>
    <a:srgbClr val="2B3922"/>
    <a:srgbClr val="2E3722"/>
    <a:srgbClr val="FCF7F1"/>
    <a:srgbClr val="F8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5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Törvényi SZABÁLYOZÁS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FELNŐTTKÉPZÉS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Elektronikus aláírás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E8875F74-3BDC-4DA3-8513-4991E267FA2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Elektronikus aláírás Eszközei</a:t>
          </a:r>
        </a:p>
      </dgm:t>
    </dgm:pt>
    <dgm:pt modelId="{E6DAEA85-9CF7-47EC-8C38-1B125D46F34F}" type="parTrans" cxnId="{88787F1E-F6DB-4A87-81D8-93CEC530BB42}">
      <dgm:prSet/>
      <dgm:spPr/>
      <dgm:t>
        <a:bodyPr/>
        <a:lstStyle/>
        <a:p>
          <a:endParaRPr lang="hu-HU"/>
        </a:p>
      </dgm:t>
    </dgm:pt>
    <dgm:pt modelId="{94C8F42B-76A3-4D7D-AF03-8BF78E42DF58}" type="sibTrans" cxnId="{88787F1E-F6DB-4A87-81D8-93CEC530BB42}">
      <dgm:prSet/>
      <dgm:spPr/>
      <dgm:t>
        <a:bodyPr/>
        <a:lstStyle/>
        <a:p>
          <a:endParaRPr lang="hu-HU"/>
        </a:p>
      </dgm:t>
    </dgm:pt>
    <dgm:pt modelId="{59DB14D7-25B5-4AC0-AC3A-6A2CE755068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Elektronikus aláírás készítése</a:t>
          </a:r>
        </a:p>
      </dgm:t>
    </dgm:pt>
    <dgm:pt modelId="{53496A14-25CB-46FB-B438-15926B089C5A}" type="parTrans" cxnId="{BE3F7AE4-1BCC-4047-BFDC-665D87A2D68E}">
      <dgm:prSet/>
      <dgm:spPr/>
      <dgm:t>
        <a:bodyPr/>
        <a:lstStyle/>
        <a:p>
          <a:endParaRPr lang="hu-HU"/>
        </a:p>
      </dgm:t>
    </dgm:pt>
    <dgm:pt modelId="{91437086-E0E1-48CE-8B49-3814B23F8F46}" type="sibTrans" cxnId="{BE3F7AE4-1BCC-4047-BFDC-665D87A2D68E}">
      <dgm:prSet/>
      <dgm:spPr/>
      <dgm:t>
        <a:bodyPr/>
        <a:lstStyle/>
        <a:p>
          <a:endParaRPr lang="hu-HU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5"/>
      <dgm:spPr/>
    </dgm:pt>
    <dgm:pt modelId="{7C175B98-93F4-4D7C-BB95-1514AB879CD5}" type="pres">
      <dgm:prSet presAssocID="{40FC4FFE-8987-4A26-B7F4-8A516F18AD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érfi bíró egyszínű kitöltésse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5"/>
      <dgm:spPr/>
    </dgm:pt>
    <dgm:pt modelId="{DB4CA7C4-FCA1-4127-B20A-2A5C031A3CF4}" type="pres">
      <dgm:prSet presAssocID="{49225C73-1633-42F1-AB3B-7CB183E5F8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erekek körvonala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5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5"/>
      <dgm:spPr/>
    </dgm:pt>
    <dgm:pt modelId="{39509775-983E-4110-B989-EE2CD6514BE0}" type="pres">
      <dgm:prSet presAssocID="{1C383F32-22E8-4F62-A3E0-BDC3D5F489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áírás körvonalas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5">
        <dgm:presLayoutVars>
          <dgm:chMax val="1"/>
          <dgm:chPref val="1"/>
        </dgm:presLayoutVars>
      </dgm:prSet>
      <dgm:spPr/>
    </dgm:pt>
    <dgm:pt modelId="{1DC2E844-D0B4-4407-8B08-7912A4AA5AD3}" type="pres">
      <dgm:prSet presAssocID="{8500F72A-2C6D-4FDF-9C1D-CA691380EB0B}" presName="sibTrans" presStyleCnt="0"/>
      <dgm:spPr/>
    </dgm:pt>
    <dgm:pt modelId="{D92B7417-0384-432D-B017-A62B3D80D3F4}" type="pres">
      <dgm:prSet presAssocID="{E8875F74-3BDC-4DA3-8513-4991E267FA2E}" presName="compNode" presStyleCnt="0"/>
      <dgm:spPr/>
    </dgm:pt>
    <dgm:pt modelId="{852890F9-2342-4649-B2CE-4839FA6FA411}" type="pres">
      <dgm:prSet presAssocID="{E8875F74-3BDC-4DA3-8513-4991E267FA2E}" presName="iconBgRect" presStyleLbl="bgShp" presStyleIdx="3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9AAA1171-2E98-4AE9-BC0F-27417CEBED1D}" type="pres">
      <dgm:prSet presAssocID="{E8875F74-3BDC-4DA3-8513-4991E267FA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lhasználói felület körvonalas"/>
        </a:ext>
      </dgm:extLst>
    </dgm:pt>
    <dgm:pt modelId="{0BE348F3-2F51-42F2-B6A9-9FFBAC484E71}" type="pres">
      <dgm:prSet presAssocID="{E8875F74-3BDC-4DA3-8513-4991E267FA2E}" presName="spaceRect" presStyleCnt="0"/>
      <dgm:spPr/>
    </dgm:pt>
    <dgm:pt modelId="{70C6F86C-0D62-470C-AC3A-0CFB06BBDD79}" type="pres">
      <dgm:prSet presAssocID="{E8875F74-3BDC-4DA3-8513-4991E267FA2E}" presName="textRect" presStyleLbl="revTx" presStyleIdx="3" presStyleCnt="5">
        <dgm:presLayoutVars>
          <dgm:chMax val="1"/>
          <dgm:chPref val="1"/>
        </dgm:presLayoutVars>
      </dgm:prSet>
      <dgm:spPr/>
    </dgm:pt>
    <dgm:pt modelId="{E7A99442-3D74-42CF-8D95-F6A777CDCB86}" type="pres">
      <dgm:prSet presAssocID="{94C8F42B-76A3-4D7D-AF03-8BF78E42DF58}" presName="sibTrans" presStyleCnt="0"/>
      <dgm:spPr/>
    </dgm:pt>
    <dgm:pt modelId="{28D0744A-C115-405C-A34A-AEF9D8B3FB3E}" type="pres">
      <dgm:prSet presAssocID="{59DB14D7-25B5-4AC0-AC3A-6A2CE755068C}" presName="compNode" presStyleCnt="0"/>
      <dgm:spPr/>
    </dgm:pt>
    <dgm:pt modelId="{23EC467D-0FB7-44FD-9478-FC84EE8C3CFF}" type="pres">
      <dgm:prSet presAssocID="{59DB14D7-25B5-4AC0-AC3A-6A2CE755068C}" presName="iconBgRect" presStyleLbl="bgShp" presStyleIdx="4" presStyleCnt="5"/>
      <dgm:spPr/>
    </dgm:pt>
    <dgm:pt modelId="{BBBD711C-B536-4781-86F4-8DA3A1A910F3}" type="pres">
      <dgm:prSet presAssocID="{59DB14D7-25B5-4AC0-AC3A-6A2CE75506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bbra mutató kézfej mutatóujjal körvonalas"/>
        </a:ext>
      </dgm:extLst>
    </dgm:pt>
    <dgm:pt modelId="{5DF7350F-4109-4F28-8EEB-C6D5C932F33E}" type="pres">
      <dgm:prSet presAssocID="{59DB14D7-25B5-4AC0-AC3A-6A2CE755068C}" presName="spaceRect" presStyleCnt="0"/>
      <dgm:spPr/>
    </dgm:pt>
    <dgm:pt modelId="{D28E1FD7-E361-4871-9A18-43B757D40CD3}" type="pres">
      <dgm:prSet presAssocID="{59DB14D7-25B5-4AC0-AC3A-6A2CE755068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88787F1E-F6DB-4A87-81D8-93CEC530BB42}" srcId="{01A66772-F185-4D58-B8BB-E9370D7A7A2B}" destId="{E8875F74-3BDC-4DA3-8513-4991E267FA2E}" srcOrd="3" destOrd="0" parTransId="{E6DAEA85-9CF7-47EC-8C38-1B125D46F34F}" sibTransId="{94C8F42B-76A3-4D7D-AF03-8BF78E42DF58}"/>
    <dgm:cxn modelId="{839F7C2C-10F7-4E88-8886-64CC478069B1}" type="presOf" srcId="{59DB14D7-25B5-4AC0-AC3A-6A2CE755068C}" destId="{D28E1FD7-E361-4871-9A18-43B757D40CD3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BE3F7AE4-1BCC-4047-BFDC-665D87A2D68E}" srcId="{01A66772-F185-4D58-B8BB-E9370D7A7A2B}" destId="{59DB14D7-25B5-4AC0-AC3A-6A2CE755068C}" srcOrd="4" destOrd="0" parTransId="{53496A14-25CB-46FB-B438-15926B089C5A}" sibTransId="{91437086-E0E1-48CE-8B49-3814B23F8F46}"/>
    <dgm:cxn modelId="{291815FD-8F79-4A4C-8D26-65A375F58569}" type="presOf" srcId="{E8875F74-3BDC-4DA3-8513-4991E267FA2E}" destId="{70C6F86C-0D62-470C-AC3A-0CFB06BBDD79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8232223D-8A16-492B-9B44-DC64FCEB203E}" type="presParOf" srcId="{50B3CE7C-E10B-4E23-BD93-03664997C932}" destId="{1DC2E844-D0B4-4407-8B08-7912A4AA5AD3}" srcOrd="5" destOrd="0" presId="urn:microsoft.com/office/officeart/2018/5/layout/IconCircleLabelList"/>
    <dgm:cxn modelId="{963FA7FA-5F30-4867-8F0A-A636470039F9}" type="presParOf" srcId="{50B3CE7C-E10B-4E23-BD93-03664997C932}" destId="{D92B7417-0384-432D-B017-A62B3D80D3F4}" srcOrd="6" destOrd="0" presId="urn:microsoft.com/office/officeart/2018/5/layout/IconCircleLabelList"/>
    <dgm:cxn modelId="{E168D992-BB68-41B3-88E5-54B3FA545C37}" type="presParOf" srcId="{D92B7417-0384-432D-B017-A62B3D80D3F4}" destId="{852890F9-2342-4649-B2CE-4839FA6FA411}" srcOrd="0" destOrd="0" presId="urn:microsoft.com/office/officeart/2018/5/layout/IconCircleLabelList"/>
    <dgm:cxn modelId="{9F2E1523-5088-431A-BE51-590F2F1ABA0D}" type="presParOf" srcId="{D92B7417-0384-432D-B017-A62B3D80D3F4}" destId="{9AAA1171-2E98-4AE9-BC0F-27417CEBED1D}" srcOrd="1" destOrd="0" presId="urn:microsoft.com/office/officeart/2018/5/layout/IconCircleLabelList"/>
    <dgm:cxn modelId="{524275F0-06E1-4DBC-99C6-88D0DEF8D623}" type="presParOf" srcId="{D92B7417-0384-432D-B017-A62B3D80D3F4}" destId="{0BE348F3-2F51-42F2-B6A9-9FFBAC484E71}" srcOrd="2" destOrd="0" presId="urn:microsoft.com/office/officeart/2018/5/layout/IconCircleLabelList"/>
    <dgm:cxn modelId="{2CF17453-BDA1-4FF1-BFF2-0B7C26760794}" type="presParOf" srcId="{D92B7417-0384-432D-B017-A62B3D80D3F4}" destId="{70C6F86C-0D62-470C-AC3A-0CFB06BBDD79}" srcOrd="3" destOrd="0" presId="urn:microsoft.com/office/officeart/2018/5/layout/IconCircleLabelList"/>
    <dgm:cxn modelId="{64E78E3A-4AFD-4366-BAF3-0BFE55A708E4}" type="presParOf" srcId="{50B3CE7C-E10B-4E23-BD93-03664997C932}" destId="{E7A99442-3D74-42CF-8D95-F6A777CDCB86}" srcOrd="7" destOrd="0" presId="urn:microsoft.com/office/officeart/2018/5/layout/IconCircleLabelList"/>
    <dgm:cxn modelId="{6F8D085F-22AE-4D3D-B5B2-89FD773E2FD9}" type="presParOf" srcId="{50B3CE7C-E10B-4E23-BD93-03664997C932}" destId="{28D0744A-C115-405C-A34A-AEF9D8B3FB3E}" srcOrd="8" destOrd="0" presId="urn:microsoft.com/office/officeart/2018/5/layout/IconCircleLabelList"/>
    <dgm:cxn modelId="{E02C16EE-9DC0-465C-A519-E3FB158BCF8E}" type="presParOf" srcId="{28D0744A-C115-405C-A34A-AEF9D8B3FB3E}" destId="{23EC467D-0FB7-44FD-9478-FC84EE8C3CFF}" srcOrd="0" destOrd="0" presId="urn:microsoft.com/office/officeart/2018/5/layout/IconCircleLabelList"/>
    <dgm:cxn modelId="{39D574B1-ABF5-40FC-B809-8E60C284C4BA}" type="presParOf" srcId="{28D0744A-C115-405C-A34A-AEF9D8B3FB3E}" destId="{BBBD711C-B536-4781-86F4-8DA3A1A910F3}" srcOrd="1" destOrd="0" presId="urn:microsoft.com/office/officeart/2018/5/layout/IconCircleLabelList"/>
    <dgm:cxn modelId="{CFA0BD02-C0F7-4DFF-BBC2-8E1F6C2D36F8}" type="presParOf" srcId="{28D0744A-C115-405C-A34A-AEF9D8B3FB3E}" destId="{5DF7350F-4109-4F28-8EEB-C6D5C932F33E}" srcOrd="2" destOrd="0" presId="urn:microsoft.com/office/officeart/2018/5/layout/IconCircleLabelList"/>
    <dgm:cxn modelId="{25A4D3EB-3181-45E6-9F04-92BD1C628D7F}" type="presParOf" srcId="{28D0744A-C115-405C-A34A-AEF9D8B3FB3E}" destId="{D28E1FD7-E361-4871-9A18-43B757D40CD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E19E1-270D-4F19-9524-094F49AFD504}" type="doc">
      <dgm:prSet loTypeId="urn:microsoft.com/office/officeart/2005/8/layout/arrow5" loCatId="process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BDF8E11-A9FF-4C6D-A30A-1076D703C2AF}">
      <dgm:prSet phldrT="[Szöveg]"/>
      <dgm:spPr/>
      <dgm:t>
        <a:bodyPr/>
        <a:lstStyle/>
        <a:p>
          <a:r>
            <a:rPr lang="hu-HU" dirty="0"/>
            <a:t>papír</a:t>
          </a:r>
        </a:p>
      </dgm:t>
    </dgm:pt>
    <dgm:pt modelId="{3F6B9516-FCF3-495D-9375-56645A27AD3B}" type="parTrans" cxnId="{60E62B20-AED7-494F-94CE-3F8E96952B42}">
      <dgm:prSet/>
      <dgm:spPr/>
      <dgm:t>
        <a:bodyPr/>
        <a:lstStyle/>
        <a:p>
          <a:endParaRPr lang="hu-HU"/>
        </a:p>
      </dgm:t>
    </dgm:pt>
    <dgm:pt modelId="{1CB72A90-D780-47C9-8A75-2BC9F470DF76}" type="sibTrans" cxnId="{60E62B20-AED7-494F-94CE-3F8E96952B42}">
      <dgm:prSet/>
      <dgm:spPr/>
      <dgm:t>
        <a:bodyPr/>
        <a:lstStyle/>
        <a:p>
          <a:endParaRPr lang="hu-HU"/>
        </a:p>
      </dgm:t>
    </dgm:pt>
    <dgm:pt modelId="{2A563EAA-689E-44CD-9483-1F7AA890DD0A}">
      <dgm:prSet phldrT="[Szöveg]"/>
      <dgm:spPr/>
      <dgm:t>
        <a:bodyPr/>
        <a:lstStyle/>
        <a:p>
          <a:r>
            <a:rPr lang="hu-HU"/>
            <a:t>elektronikus</a:t>
          </a:r>
        </a:p>
      </dgm:t>
    </dgm:pt>
    <dgm:pt modelId="{E6062B60-6365-4866-B91B-1399EBB848F0}" type="parTrans" cxnId="{5E0B66BC-10E4-412C-8611-2BFD23C6766B}">
      <dgm:prSet/>
      <dgm:spPr/>
      <dgm:t>
        <a:bodyPr/>
        <a:lstStyle/>
        <a:p>
          <a:endParaRPr lang="hu-HU"/>
        </a:p>
      </dgm:t>
    </dgm:pt>
    <dgm:pt modelId="{DF91BF85-49BD-40F0-ACF6-9AEAE3FB0B14}" type="sibTrans" cxnId="{5E0B66BC-10E4-412C-8611-2BFD23C6766B}">
      <dgm:prSet/>
      <dgm:spPr/>
      <dgm:t>
        <a:bodyPr/>
        <a:lstStyle/>
        <a:p>
          <a:endParaRPr lang="hu-HU"/>
        </a:p>
      </dgm:t>
    </dgm:pt>
    <dgm:pt modelId="{4C39660D-1442-4849-AA4E-2B8ACD294811}" type="pres">
      <dgm:prSet presAssocID="{464E19E1-270D-4F19-9524-094F49AFD504}" presName="diagram" presStyleCnt="0">
        <dgm:presLayoutVars>
          <dgm:dir/>
          <dgm:resizeHandles val="exact"/>
        </dgm:presLayoutVars>
      </dgm:prSet>
      <dgm:spPr/>
    </dgm:pt>
    <dgm:pt modelId="{2A0ECB1A-9C78-4B9D-A065-B0C662E060E1}" type="pres">
      <dgm:prSet presAssocID="{ABDF8E11-A9FF-4C6D-A30A-1076D703C2AF}" presName="arrow" presStyleLbl="node1" presStyleIdx="0" presStyleCnt="2">
        <dgm:presLayoutVars>
          <dgm:bulletEnabled val="1"/>
        </dgm:presLayoutVars>
      </dgm:prSet>
      <dgm:spPr/>
    </dgm:pt>
    <dgm:pt modelId="{469218D1-D850-4AD5-8CD4-C5A4761F11DF}" type="pres">
      <dgm:prSet presAssocID="{2A563EAA-689E-44CD-9483-1F7AA890DD0A}" presName="arrow" presStyleLbl="node1" presStyleIdx="1" presStyleCnt="2">
        <dgm:presLayoutVars>
          <dgm:bulletEnabled val="1"/>
        </dgm:presLayoutVars>
      </dgm:prSet>
      <dgm:spPr/>
    </dgm:pt>
  </dgm:ptLst>
  <dgm:cxnLst>
    <dgm:cxn modelId="{F0026D0F-EC8E-415A-8D6C-F05B5DBDBD55}" type="presOf" srcId="{ABDF8E11-A9FF-4C6D-A30A-1076D703C2AF}" destId="{2A0ECB1A-9C78-4B9D-A065-B0C662E060E1}" srcOrd="0" destOrd="0" presId="urn:microsoft.com/office/officeart/2005/8/layout/arrow5"/>
    <dgm:cxn modelId="{60E62B20-AED7-494F-94CE-3F8E96952B42}" srcId="{464E19E1-270D-4F19-9524-094F49AFD504}" destId="{ABDF8E11-A9FF-4C6D-A30A-1076D703C2AF}" srcOrd="0" destOrd="0" parTransId="{3F6B9516-FCF3-495D-9375-56645A27AD3B}" sibTransId="{1CB72A90-D780-47C9-8A75-2BC9F470DF76}"/>
    <dgm:cxn modelId="{A731ED69-04FF-46C9-8252-5237300D782F}" type="presOf" srcId="{464E19E1-270D-4F19-9524-094F49AFD504}" destId="{4C39660D-1442-4849-AA4E-2B8ACD294811}" srcOrd="0" destOrd="0" presId="urn:microsoft.com/office/officeart/2005/8/layout/arrow5"/>
    <dgm:cxn modelId="{A5DBC68A-498F-4D52-996F-66D4C897642D}" type="presOf" srcId="{2A563EAA-689E-44CD-9483-1F7AA890DD0A}" destId="{469218D1-D850-4AD5-8CD4-C5A4761F11DF}" srcOrd="0" destOrd="0" presId="urn:microsoft.com/office/officeart/2005/8/layout/arrow5"/>
    <dgm:cxn modelId="{5E0B66BC-10E4-412C-8611-2BFD23C6766B}" srcId="{464E19E1-270D-4F19-9524-094F49AFD504}" destId="{2A563EAA-689E-44CD-9483-1F7AA890DD0A}" srcOrd="1" destOrd="0" parTransId="{E6062B60-6365-4866-B91B-1399EBB848F0}" sibTransId="{DF91BF85-49BD-40F0-ACF6-9AEAE3FB0B14}"/>
    <dgm:cxn modelId="{536C3925-E3B8-4B84-B6E6-135D75ABCFE5}" type="presParOf" srcId="{4C39660D-1442-4849-AA4E-2B8ACD294811}" destId="{2A0ECB1A-9C78-4B9D-A065-B0C662E060E1}" srcOrd="0" destOrd="0" presId="urn:microsoft.com/office/officeart/2005/8/layout/arrow5"/>
    <dgm:cxn modelId="{3FD58351-C2AC-4A51-AE04-73F82F05CF79}" type="presParOf" srcId="{4C39660D-1442-4849-AA4E-2B8ACD294811}" destId="{469218D1-D850-4AD5-8CD4-C5A4761F11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4539E-F107-479B-BFF7-077767DB5C55}" type="doc">
      <dgm:prSet loTypeId="urn:microsoft.com/office/officeart/2005/8/layout/hierarchy3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84F8BA11-D63A-4248-A2D9-F36AC81B315E}">
      <dgm:prSet phldrT="[Szöveg]"/>
      <dgm:spPr/>
      <dgm:t>
        <a:bodyPr/>
        <a:lstStyle/>
        <a:p>
          <a:r>
            <a:rPr lang="hu-HU" dirty="0"/>
            <a:t>minden későbbi változás észrevehető</a:t>
          </a:r>
        </a:p>
      </dgm:t>
    </dgm:pt>
    <dgm:pt modelId="{F62A972F-942B-4046-9F04-3F90372B8540}" type="parTrans" cxnId="{3CB62F36-FE64-45AD-BE2C-A745B3E5D946}">
      <dgm:prSet/>
      <dgm:spPr/>
      <dgm:t>
        <a:bodyPr/>
        <a:lstStyle/>
        <a:p>
          <a:endParaRPr lang="hu-HU"/>
        </a:p>
      </dgm:t>
    </dgm:pt>
    <dgm:pt modelId="{4EA48B39-67D8-409C-8AE9-6F848E97D7E2}" type="sibTrans" cxnId="{3CB62F36-FE64-45AD-BE2C-A745B3E5D946}">
      <dgm:prSet/>
      <dgm:spPr/>
      <dgm:t>
        <a:bodyPr/>
        <a:lstStyle/>
        <a:p>
          <a:endParaRPr lang="hu-HU"/>
        </a:p>
      </dgm:t>
    </dgm:pt>
    <dgm:pt modelId="{C11FA721-E6A2-4B22-9632-914C93315BBC}" type="pres">
      <dgm:prSet presAssocID="{2764539E-F107-479B-BFF7-077767DB5C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695BD6-3883-4851-86F7-D1121C16CD91}" type="pres">
      <dgm:prSet presAssocID="{84F8BA11-D63A-4248-A2D9-F36AC81B315E}" presName="root" presStyleCnt="0"/>
      <dgm:spPr/>
    </dgm:pt>
    <dgm:pt modelId="{4E08D0BF-DBFC-4930-8C23-57A4505BBEDA}" type="pres">
      <dgm:prSet presAssocID="{84F8BA11-D63A-4248-A2D9-F36AC81B315E}" presName="rootComposite" presStyleCnt="0"/>
      <dgm:spPr/>
    </dgm:pt>
    <dgm:pt modelId="{684C26E0-3E8E-42D4-B880-DA8D60566622}" type="pres">
      <dgm:prSet presAssocID="{84F8BA11-D63A-4248-A2D9-F36AC81B315E}" presName="rootText" presStyleLbl="node1" presStyleIdx="0" presStyleCnt="1"/>
      <dgm:spPr/>
    </dgm:pt>
    <dgm:pt modelId="{95322032-5716-42F9-9C87-28B90F0BDB36}" type="pres">
      <dgm:prSet presAssocID="{84F8BA11-D63A-4248-A2D9-F36AC81B315E}" presName="rootConnector" presStyleLbl="node1" presStyleIdx="0" presStyleCnt="1"/>
      <dgm:spPr/>
    </dgm:pt>
    <dgm:pt modelId="{F4476121-0B3D-47F8-AB80-A525E2528C70}" type="pres">
      <dgm:prSet presAssocID="{84F8BA11-D63A-4248-A2D9-F36AC81B315E}" presName="childShape" presStyleCnt="0"/>
      <dgm:spPr/>
    </dgm:pt>
  </dgm:ptLst>
  <dgm:cxnLst>
    <dgm:cxn modelId="{4E775728-AEE4-40A4-B09B-4929435C381C}" type="presOf" srcId="{84F8BA11-D63A-4248-A2D9-F36AC81B315E}" destId="{684C26E0-3E8E-42D4-B880-DA8D60566622}" srcOrd="0" destOrd="0" presId="urn:microsoft.com/office/officeart/2005/8/layout/hierarchy3"/>
    <dgm:cxn modelId="{3CB62F36-FE64-45AD-BE2C-A745B3E5D946}" srcId="{2764539E-F107-479B-BFF7-077767DB5C55}" destId="{84F8BA11-D63A-4248-A2D9-F36AC81B315E}" srcOrd="0" destOrd="0" parTransId="{F62A972F-942B-4046-9F04-3F90372B8540}" sibTransId="{4EA48B39-67D8-409C-8AE9-6F848E97D7E2}"/>
    <dgm:cxn modelId="{3D4F9B5D-D61A-46B9-99F6-7C1B7EA73393}" type="presOf" srcId="{84F8BA11-D63A-4248-A2D9-F36AC81B315E}" destId="{95322032-5716-42F9-9C87-28B90F0BDB36}" srcOrd="1" destOrd="0" presId="urn:microsoft.com/office/officeart/2005/8/layout/hierarchy3"/>
    <dgm:cxn modelId="{8AFB7EE9-D827-45A0-9387-1E008F01899A}" type="presOf" srcId="{2764539E-F107-479B-BFF7-077767DB5C55}" destId="{C11FA721-E6A2-4B22-9632-914C93315BBC}" srcOrd="0" destOrd="0" presId="urn:microsoft.com/office/officeart/2005/8/layout/hierarchy3"/>
    <dgm:cxn modelId="{D9F4E923-E5EC-45BE-A998-32870EBFD0CD}" type="presParOf" srcId="{C11FA721-E6A2-4B22-9632-914C93315BBC}" destId="{7D695BD6-3883-4851-86F7-D1121C16CD91}" srcOrd="0" destOrd="0" presId="urn:microsoft.com/office/officeart/2005/8/layout/hierarchy3"/>
    <dgm:cxn modelId="{7A94D87C-E9B7-434E-BDE4-E121C4CA60F7}" type="presParOf" srcId="{7D695BD6-3883-4851-86F7-D1121C16CD91}" destId="{4E08D0BF-DBFC-4930-8C23-57A4505BBEDA}" srcOrd="0" destOrd="0" presId="urn:microsoft.com/office/officeart/2005/8/layout/hierarchy3"/>
    <dgm:cxn modelId="{245A1D68-61B0-4DF4-93DA-AF5A69311568}" type="presParOf" srcId="{4E08D0BF-DBFC-4930-8C23-57A4505BBEDA}" destId="{684C26E0-3E8E-42D4-B880-DA8D60566622}" srcOrd="0" destOrd="0" presId="urn:microsoft.com/office/officeart/2005/8/layout/hierarchy3"/>
    <dgm:cxn modelId="{745A2303-A302-4EB0-9F89-2F37379F5BD3}" type="presParOf" srcId="{4E08D0BF-DBFC-4930-8C23-57A4505BBEDA}" destId="{95322032-5716-42F9-9C87-28B90F0BDB36}" srcOrd="1" destOrd="0" presId="urn:microsoft.com/office/officeart/2005/8/layout/hierarchy3"/>
    <dgm:cxn modelId="{86361806-7FFC-49D2-A22C-43FA5412D022}" type="presParOf" srcId="{7D695BD6-3883-4851-86F7-D1121C16CD91}" destId="{F4476121-0B3D-47F8-AB80-A525E2528C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DCC7AAEE-1B4B-4BF2-8F25-DEC5B7AD7B35}">
      <dgm:prSet/>
      <dgm:spPr/>
      <dgm:t>
        <a:bodyPr/>
        <a:lstStyle/>
        <a:p>
          <a:r>
            <a:rPr lang="hu-HU" dirty="0"/>
            <a:t>A CA ellenőrzi a tanúsítványkérést</a:t>
          </a:r>
        </a:p>
      </dgm:t>
    </dgm:pt>
    <dgm:pt modelId="{B18A9877-C378-4984-AA05-AC5CE9345C6D}" type="parTrans" cxnId="{BDF1B7E4-FEB1-4B9C-8000-08E60906FCD3}">
      <dgm:prSet/>
      <dgm:spPr/>
      <dgm:t>
        <a:bodyPr/>
        <a:lstStyle/>
        <a:p>
          <a:endParaRPr lang="hu-HU"/>
        </a:p>
      </dgm:t>
    </dgm:pt>
    <dgm:pt modelId="{586719D2-5BBC-4B04-A34C-B4E84B3294E9}" type="sibTrans" cxnId="{BDF1B7E4-FEB1-4B9C-8000-08E60906FCD3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CA elkészíti a tanúsítványt és közzéteszi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DD29AFA-F4BC-4EA9-897B-A23708E3C844}" type="pres">
      <dgm:prSet presAssocID="{D2E46F7C-5FF8-4352-BDCC-DBDD625B59A8}" presName="outerComposite" presStyleCnt="0">
        <dgm:presLayoutVars>
          <dgm:chMax val="5"/>
          <dgm:dir/>
          <dgm:resizeHandles val="exact"/>
        </dgm:presLayoutVars>
      </dgm:prSet>
      <dgm:spPr/>
    </dgm:pt>
    <dgm:pt modelId="{80C88497-35E9-4A9D-A358-2BC94FCF9B12}" type="pres">
      <dgm:prSet presAssocID="{D2E46F7C-5FF8-4352-BDCC-DBDD625B59A8}" presName="dummyMaxCanvas" presStyleCnt="0">
        <dgm:presLayoutVars/>
      </dgm:prSet>
      <dgm:spPr/>
    </dgm:pt>
    <dgm:pt modelId="{647BDA6C-D66E-4428-8C3A-2CE61D52D40F}" type="pres">
      <dgm:prSet presAssocID="{D2E46F7C-5FF8-4352-BDCC-DBDD625B59A8}" presName="FiveNodes_1" presStyleLbl="node1" presStyleIdx="0" presStyleCnt="5">
        <dgm:presLayoutVars>
          <dgm:bulletEnabled val="1"/>
        </dgm:presLayoutVars>
      </dgm:prSet>
      <dgm:spPr/>
    </dgm:pt>
    <dgm:pt modelId="{E0CCD39F-8901-4F06-AB78-46EA58F2670A}" type="pres">
      <dgm:prSet presAssocID="{D2E46F7C-5FF8-4352-BDCC-DBDD625B59A8}" presName="FiveNodes_2" presStyleLbl="node1" presStyleIdx="1" presStyleCnt="5">
        <dgm:presLayoutVars>
          <dgm:bulletEnabled val="1"/>
        </dgm:presLayoutVars>
      </dgm:prSet>
      <dgm:spPr/>
    </dgm:pt>
    <dgm:pt modelId="{3F808DC0-3777-47D7-ABA2-620C0CE9C4C6}" type="pres">
      <dgm:prSet presAssocID="{D2E46F7C-5FF8-4352-BDCC-DBDD625B59A8}" presName="FiveNodes_3" presStyleLbl="node1" presStyleIdx="2" presStyleCnt="5">
        <dgm:presLayoutVars>
          <dgm:bulletEnabled val="1"/>
        </dgm:presLayoutVars>
      </dgm:prSet>
      <dgm:spPr/>
    </dgm:pt>
    <dgm:pt modelId="{D894C158-E87C-4F54-A8D2-18A34D440173}" type="pres">
      <dgm:prSet presAssocID="{D2E46F7C-5FF8-4352-BDCC-DBDD625B59A8}" presName="FiveNodes_4" presStyleLbl="node1" presStyleIdx="3" presStyleCnt="5">
        <dgm:presLayoutVars>
          <dgm:bulletEnabled val="1"/>
        </dgm:presLayoutVars>
      </dgm:prSet>
      <dgm:spPr/>
    </dgm:pt>
    <dgm:pt modelId="{0D488498-0DC0-4E89-8248-6B172596D77E}" type="pres">
      <dgm:prSet presAssocID="{D2E46F7C-5FF8-4352-BDCC-DBDD625B59A8}" presName="FiveNodes_5" presStyleLbl="node1" presStyleIdx="4" presStyleCnt="5">
        <dgm:presLayoutVars>
          <dgm:bulletEnabled val="1"/>
        </dgm:presLayoutVars>
      </dgm:prSet>
      <dgm:spPr/>
    </dgm:pt>
    <dgm:pt modelId="{05D31867-2974-439E-9C88-40558012F606}" type="pres">
      <dgm:prSet presAssocID="{D2E46F7C-5FF8-4352-BDCC-DBDD625B59A8}" presName="FiveConn_1-2" presStyleLbl="fgAccFollowNode1" presStyleIdx="0" presStyleCnt="4">
        <dgm:presLayoutVars>
          <dgm:bulletEnabled val="1"/>
        </dgm:presLayoutVars>
      </dgm:prSet>
      <dgm:spPr/>
    </dgm:pt>
    <dgm:pt modelId="{A93E54DD-409B-4227-BEC0-9BD47CA489D4}" type="pres">
      <dgm:prSet presAssocID="{D2E46F7C-5FF8-4352-BDCC-DBDD625B59A8}" presName="FiveConn_2-3" presStyleLbl="fgAccFollowNode1" presStyleIdx="1" presStyleCnt="4">
        <dgm:presLayoutVars>
          <dgm:bulletEnabled val="1"/>
        </dgm:presLayoutVars>
      </dgm:prSet>
      <dgm:spPr/>
    </dgm:pt>
    <dgm:pt modelId="{6BA80A85-EF6F-4982-BF98-FC23C3AD00AB}" type="pres">
      <dgm:prSet presAssocID="{D2E46F7C-5FF8-4352-BDCC-DBDD625B59A8}" presName="FiveConn_3-4" presStyleLbl="fgAccFollowNode1" presStyleIdx="2" presStyleCnt="4">
        <dgm:presLayoutVars>
          <dgm:bulletEnabled val="1"/>
        </dgm:presLayoutVars>
      </dgm:prSet>
      <dgm:spPr/>
    </dgm:pt>
    <dgm:pt modelId="{E65FA93F-149E-42CF-99A4-ACBADB231B7D}" type="pres">
      <dgm:prSet presAssocID="{D2E46F7C-5FF8-4352-BDCC-DBDD625B59A8}" presName="FiveConn_4-5" presStyleLbl="fgAccFollowNode1" presStyleIdx="3" presStyleCnt="4">
        <dgm:presLayoutVars>
          <dgm:bulletEnabled val="1"/>
        </dgm:presLayoutVars>
      </dgm:prSet>
      <dgm:spPr/>
    </dgm:pt>
    <dgm:pt modelId="{F27A0AE0-6B5A-4535-893C-BA36FEB84060}" type="pres">
      <dgm:prSet presAssocID="{D2E46F7C-5FF8-4352-BDCC-DBDD625B59A8}" presName="FiveNodes_1_text" presStyleLbl="node1" presStyleIdx="4" presStyleCnt="5">
        <dgm:presLayoutVars>
          <dgm:bulletEnabled val="1"/>
        </dgm:presLayoutVars>
      </dgm:prSet>
      <dgm:spPr/>
    </dgm:pt>
    <dgm:pt modelId="{1A8835DE-499F-4D8D-B6B0-7CFF6BE3EAD5}" type="pres">
      <dgm:prSet presAssocID="{D2E46F7C-5FF8-4352-BDCC-DBDD625B59A8}" presName="FiveNodes_2_text" presStyleLbl="node1" presStyleIdx="4" presStyleCnt="5">
        <dgm:presLayoutVars>
          <dgm:bulletEnabled val="1"/>
        </dgm:presLayoutVars>
      </dgm:prSet>
      <dgm:spPr/>
    </dgm:pt>
    <dgm:pt modelId="{7018E635-74F7-461B-80BA-C848E82C6B69}" type="pres">
      <dgm:prSet presAssocID="{D2E46F7C-5FF8-4352-BDCC-DBDD625B59A8}" presName="FiveNodes_3_text" presStyleLbl="node1" presStyleIdx="4" presStyleCnt="5">
        <dgm:presLayoutVars>
          <dgm:bulletEnabled val="1"/>
        </dgm:presLayoutVars>
      </dgm:prSet>
      <dgm:spPr/>
    </dgm:pt>
    <dgm:pt modelId="{AA14BD2A-D26C-4602-95EC-B85806491C05}" type="pres">
      <dgm:prSet presAssocID="{D2E46F7C-5FF8-4352-BDCC-DBDD625B59A8}" presName="FiveNodes_4_text" presStyleLbl="node1" presStyleIdx="4" presStyleCnt="5">
        <dgm:presLayoutVars>
          <dgm:bulletEnabled val="1"/>
        </dgm:presLayoutVars>
      </dgm:prSet>
      <dgm:spPr/>
    </dgm:pt>
    <dgm:pt modelId="{0C1B40F8-86C5-445F-A053-589F73511FDA}" type="pres">
      <dgm:prSet presAssocID="{D2E46F7C-5FF8-4352-BDCC-DBDD625B59A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137631C-0039-4B88-8192-AF2503807D85}" type="presOf" srcId="{2B25357E-BF7E-47B2-804E-95EFA7038EAD}" destId="{0D488498-0DC0-4E89-8248-6B172596D77E}" srcOrd="0" destOrd="0" presId="urn:microsoft.com/office/officeart/2005/8/layout/vProcess5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A354103E-A5AE-483D-8548-FA1371BA0799}" type="presOf" srcId="{0C5F32BE-9DA5-4291-8308-D0AB06714697}" destId="{A93E54DD-409B-4227-BEC0-9BD47CA489D4}" srcOrd="0" destOrd="0" presId="urn:microsoft.com/office/officeart/2005/8/layout/vProcess5"/>
    <dgm:cxn modelId="{CDB1AF43-B068-44FD-A52F-870A9D7FAE47}" type="presOf" srcId="{2B25357E-BF7E-47B2-804E-95EFA7038EAD}" destId="{0C1B40F8-86C5-445F-A053-589F73511FDA}" srcOrd="1" destOrd="0" presId="urn:microsoft.com/office/officeart/2005/8/layout/vProcess5"/>
    <dgm:cxn modelId="{B9F57B64-C9B8-40FF-BABF-74DEA9DDF7DC}" type="presOf" srcId="{A183929C-C173-4935-B901-7DE059308008}" destId="{647BDA6C-D66E-4428-8C3A-2CE61D52D40F}" srcOrd="0" destOrd="0" presId="urn:microsoft.com/office/officeart/2005/8/layout/vProcess5"/>
    <dgm:cxn modelId="{88A16F6A-ECB7-4303-8DA2-49009DF5C7A8}" type="presOf" srcId="{BC44A20F-5746-4020-B932-6924F2CBD001}" destId="{1A8835DE-499F-4D8D-B6B0-7CFF6BE3EAD5}" srcOrd="1" destOrd="0" presId="urn:microsoft.com/office/officeart/2005/8/layout/vProcess5"/>
    <dgm:cxn modelId="{1B759651-2813-486C-B112-4AA8F2732E1B}" srcId="{D2E46F7C-5FF8-4352-BDCC-DBDD625B59A8}" destId="{2B25357E-BF7E-47B2-804E-95EFA7038EAD}" srcOrd="4" destOrd="0" parTransId="{292638DB-6817-4333-80CE-8DE25A43A1A3}" sibTransId="{CDA48EEE-855D-4621-861E-0F7255BEC67A}"/>
    <dgm:cxn modelId="{35F54976-F715-47D8-87A3-DBF721269B53}" type="presOf" srcId="{A183929C-C173-4935-B901-7DE059308008}" destId="{F27A0AE0-6B5A-4535-893C-BA36FEB84060}" srcOrd="1" destOrd="0" presId="urn:microsoft.com/office/officeart/2005/8/layout/vProcess5"/>
    <dgm:cxn modelId="{0D561779-ED61-4EFE-A1EC-258AC69E4174}" type="presOf" srcId="{D2E46F7C-5FF8-4352-BDCC-DBDD625B59A8}" destId="{ADD29AFA-F4BC-4EA9-897B-A23708E3C844}" srcOrd="0" destOrd="0" presId="urn:microsoft.com/office/officeart/2005/8/layout/vProcess5"/>
    <dgm:cxn modelId="{01E3F159-EE3B-4D98-833C-A7AAD5E1869D}" type="presOf" srcId="{DCC7AAEE-1B4B-4BF2-8F25-DEC5B7AD7B35}" destId="{D894C158-E87C-4F54-A8D2-18A34D440173}" srcOrd="0" destOrd="0" presId="urn:microsoft.com/office/officeart/2005/8/layout/vProcess5"/>
    <dgm:cxn modelId="{CEBC5C91-E273-48CD-8D0F-C334A709CBCD}" type="presOf" srcId="{DCC7AAEE-1B4B-4BF2-8F25-DEC5B7AD7B35}" destId="{AA14BD2A-D26C-4602-95EC-B85806491C05}" srcOrd="1" destOrd="0" presId="urn:microsoft.com/office/officeart/2005/8/layout/vProcess5"/>
    <dgm:cxn modelId="{E2A6B0A0-E288-4A79-BE52-5D80772C499C}" type="presOf" srcId="{586719D2-5BBC-4B04-A34C-B4E84B3294E9}" destId="{E65FA93F-149E-42CF-99A4-ACBADB231B7D}" srcOrd="0" destOrd="0" presId="urn:microsoft.com/office/officeart/2005/8/layout/vProcess5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C07873CF-3F58-42FA-9614-CD2FAAC6E487}" type="presOf" srcId="{25E4E9AD-8652-49B3-8B8A-95F26D10B56B}" destId="{6BA80A85-EF6F-4982-BF98-FC23C3AD00AB}" srcOrd="0" destOrd="0" presId="urn:microsoft.com/office/officeart/2005/8/layout/vProcess5"/>
    <dgm:cxn modelId="{048639DD-28FE-498C-A47C-3E69BAA478EC}" type="presOf" srcId="{0561AFCB-18D8-49BE-A374-EDE9E755061A}" destId="{3F808DC0-3777-47D7-ABA2-620C0CE9C4C6}" srcOrd="0" destOrd="0" presId="urn:microsoft.com/office/officeart/2005/8/layout/vProcess5"/>
    <dgm:cxn modelId="{B7B94DDF-1E51-4D01-B844-F8C20DA5F9F9}" type="presOf" srcId="{62193B9E-891C-4E8C-946A-3FC0CFD41C71}" destId="{05D31867-2974-439E-9C88-40558012F606}" srcOrd="0" destOrd="0" presId="urn:microsoft.com/office/officeart/2005/8/layout/vProcess5"/>
    <dgm:cxn modelId="{12B1B0DF-FBE9-4F0D-850A-BCBEDC62AC64}" type="presOf" srcId="{BC44A20F-5746-4020-B932-6924F2CBD001}" destId="{E0CCD39F-8901-4F06-AB78-46EA58F2670A}" srcOrd="0" destOrd="0" presId="urn:microsoft.com/office/officeart/2005/8/layout/vProcess5"/>
    <dgm:cxn modelId="{D3775BE0-8EB2-4FA4-B474-3F1BB11A5EC0}" type="presOf" srcId="{0561AFCB-18D8-49BE-A374-EDE9E755061A}" destId="{7018E635-74F7-461B-80BA-C848E82C6B69}" srcOrd="1" destOrd="0" presId="urn:microsoft.com/office/officeart/2005/8/layout/vProcess5"/>
    <dgm:cxn modelId="{BDF1B7E4-FEB1-4B9C-8000-08E60906FCD3}" srcId="{D2E46F7C-5FF8-4352-BDCC-DBDD625B59A8}" destId="{DCC7AAEE-1B4B-4BF2-8F25-DEC5B7AD7B35}" srcOrd="3" destOrd="0" parTransId="{B18A9877-C378-4984-AA05-AC5CE9345C6D}" sibTransId="{586719D2-5BBC-4B04-A34C-B4E84B3294E9}"/>
    <dgm:cxn modelId="{EAAD7710-12F2-41A0-A991-5C2E016CCA6E}" type="presParOf" srcId="{ADD29AFA-F4BC-4EA9-897B-A23708E3C844}" destId="{80C88497-35E9-4A9D-A358-2BC94FCF9B12}" srcOrd="0" destOrd="0" presId="urn:microsoft.com/office/officeart/2005/8/layout/vProcess5"/>
    <dgm:cxn modelId="{5548AB2D-4379-4BE8-8D6F-F30BAA9E55EC}" type="presParOf" srcId="{ADD29AFA-F4BC-4EA9-897B-A23708E3C844}" destId="{647BDA6C-D66E-4428-8C3A-2CE61D52D40F}" srcOrd="1" destOrd="0" presId="urn:microsoft.com/office/officeart/2005/8/layout/vProcess5"/>
    <dgm:cxn modelId="{DBA9C880-FFA0-4D80-A197-6CA51A1DD853}" type="presParOf" srcId="{ADD29AFA-F4BC-4EA9-897B-A23708E3C844}" destId="{E0CCD39F-8901-4F06-AB78-46EA58F2670A}" srcOrd="2" destOrd="0" presId="urn:microsoft.com/office/officeart/2005/8/layout/vProcess5"/>
    <dgm:cxn modelId="{41D8B933-F8C7-4144-A591-598BE2B71F86}" type="presParOf" srcId="{ADD29AFA-F4BC-4EA9-897B-A23708E3C844}" destId="{3F808DC0-3777-47D7-ABA2-620C0CE9C4C6}" srcOrd="3" destOrd="0" presId="urn:microsoft.com/office/officeart/2005/8/layout/vProcess5"/>
    <dgm:cxn modelId="{B1FBDCC5-2EE5-4DF9-AE48-7A1548071F08}" type="presParOf" srcId="{ADD29AFA-F4BC-4EA9-897B-A23708E3C844}" destId="{D894C158-E87C-4F54-A8D2-18A34D440173}" srcOrd="4" destOrd="0" presId="urn:microsoft.com/office/officeart/2005/8/layout/vProcess5"/>
    <dgm:cxn modelId="{3F6D93D8-C95D-4DA2-A18E-3D1ECE1BAE4B}" type="presParOf" srcId="{ADD29AFA-F4BC-4EA9-897B-A23708E3C844}" destId="{0D488498-0DC0-4E89-8248-6B172596D77E}" srcOrd="5" destOrd="0" presId="urn:microsoft.com/office/officeart/2005/8/layout/vProcess5"/>
    <dgm:cxn modelId="{0BD93B71-06A2-4C5B-8737-5AD3A4C5C792}" type="presParOf" srcId="{ADD29AFA-F4BC-4EA9-897B-A23708E3C844}" destId="{05D31867-2974-439E-9C88-40558012F606}" srcOrd="6" destOrd="0" presId="urn:microsoft.com/office/officeart/2005/8/layout/vProcess5"/>
    <dgm:cxn modelId="{7F416802-B351-41B4-95A2-FA492E4CD8B5}" type="presParOf" srcId="{ADD29AFA-F4BC-4EA9-897B-A23708E3C844}" destId="{A93E54DD-409B-4227-BEC0-9BD47CA489D4}" srcOrd="7" destOrd="0" presId="urn:microsoft.com/office/officeart/2005/8/layout/vProcess5"/>
    <dgm:cxn modelId="{9C3C7690-0A6C-4F8D-8E3E-CCE93614A19C}" type="presParOf" srcId="{ADD29AFA-F4BC-4EA9-897B-A23708E3C844}" destId="{6BA80A85-EF6F-4982-BF98-FC23C3AD00AB}" srcOrd="8" destOrd="0" presId="urn:microsoft.com/office/officeart/2005/8/layout/vProcess5"/>
    <dgm:cxn modelId="{ED7D33B8-1CDC-4123-B80F-F2AA2E994121}" type="presParOf" srcId="{ADD29AFA-F4BC-4EA9-897B-A23708E3C844}" destId="{E65FA93F-149E-42CF-99A4-ACBADB231B7D}" srcOrd="9" destOrd="0" presId="urn:microsoft.com/office/officeart/2005/8/layout/vProcess5"/>
    <dgm:cxn modelId="{477FF2C9-D2CC-4D4F-8815-038F0B36BF0D}" type="presParOf" srcId="{ADD29AFA-F4BC-4EA9-897B-A23708E3C844}" destId="{F27A0AE0-6B5A-4535-893C-BA36FEB84060}" srcOrd="10" destOrd="0" presId="urn:microsoft.com/office/officeart/2005/8/layout/vProcess5"/>
    <dgm:cxn modelId="{A8EA163E-8B67-4349-86DD-12956126B30D}" type="presParOf" srcId="{ADD29AFA-F4BC-4EA9-897B-A23708E3C844}" destId="{1A8835DE-499F-4D8D-B6B0-7CFF6BE3EAD5}" srcOrd="11" destOrd="0" presId="urn:microsoft.com/office/officeart/2005/8/layout/vProcess5"/>
    <dgm:cxn modelId="{0F1BF671-A0A5-4D9E-8EB6-FB623764A198}" type="presParOf" srcId="{ADD29AFA-F4BC-4EA9-897B-A23708E3C844}" destId="{7018E635-74F7-461B-80BA-C848E82C6B69}" srcOrd="12" destOrd="0" presId="urn:microsoft.com/office/officeart/2005/8/layout/vProcess5"/>
    <dgm:cxn modelId="{52298FA0-20AD-4823-8896-023B5B35A7C0}" type="presParOf" srcId="{ADD29AFA-F4BC-4EA9-897B-A23708E3C844}" destId="{AA14BD2A-D26C-4602-95EC-B85806491C05}" srcOrd="13" destOrd="0" presId="urn:microsoft.com/office/officeart/2005/8/layout/vProcess5"/>
    <dgm:cxn modelId="{4609DA45-8AD9-41BE-B3C9-801AF71567C8}" type="presParOf" srcId="{ADD29AFA-F4BC-4EA9-897B-A23708E3C844}" destId="{0C1B40F8-86C5-445F-A053-589F73511F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691618B7-F706-4AF9-9D9F-0323FD912BAF}">
      <dgm:prSet/>
      <dgm:spPr/>
      <dgm:t>
        <a:bodyPr/>
        <a:lstStyle/>
        <a:p>
          <a:r>
            <a:rPr lang="hu-HU" dirty="0"/>
            <a:t>A privát kulcsot biztonságba helyezi</a:t>
          </a:r>
        </a:p>
      </dgm:t>
    </dgm:pt>
    <dgm:pt modelId="{6D6D8A98-3878-4451-BB06-0DF4B74AC1A3}" type="parTrans" cxnId="{142E396F-7851-43A6-A69D-7B72FE63F06C}">
      <dgm:prSet/>
      <dgm:spPr/>
      <dgm:t>
        <a:bodyPr/>
        <a:lstStyle/>
        <a:p>
          <a:endParaRPr lang="hu-HU"/>
        </a:p>
      </dgm:t>
    </dgm:pt>
    <dgm:pt modelId="{722A3FBC-8D40-44CF-8263-9A559D2BEE27}" type="sibTrans" cxnId="{142E396F-7851-43A6-A69D-7B72FE63F06C}">
      <dgm:prSet/>
      <dgm:spPr/>
      <dgm:t>
        <a:bodyPr/>
        <a:lstStyle/>
        <a:p>
          <a:endParaRPr lang="hu-HU"/>
        </a:p>
      </dgm:t>
    </dgm:pt>
    <dgm:pt modelId="{BCA141BA-EBCE-487B-899C-52D5E58246D6}">
      <dgm:prSet/>
      <dgm:spPr/>
      <dgm:t>
        <a:bodyPr/>
        <a:lstStyle/>
        <a:p>
          <a:r>
            <a:rPr lang="hu-HU" dirty="0"/>
            <a:t>A nyilvános kulccsal elkészítteti tanúsítványkérvényt</a:t>
          </a:r>
        </a:p>
      </dgm:t>
    </dgm:pt>
    <dgm:pt modelId="{C122D952-F661-4824-B064-9272933F32BB}" type="parTrans" cxnId="{5182EA84-8F8E-41A1-92C8-294A1A9AD8AE}">
      <dgm:prSet/>
      <dgm:spPr/>
      <dgm:t>
        <a:bodyPr/>
        <a:lstStyle/>
        <a:p>
          <a:endParaRPr lang="hu-HU"/>
        </a:p>
      </dgm:t>
    </dgm:pt>
    <dgm:pt modelId="{C4779BBF-6086-4CA7-A446-F8C5732DA94E}" type="sibTrans" cxnId="{5182EA84-8F8E-41A1-92C8-294A1A9AD8AE}">
      <dgm:prSet/>
      <dgm:spPr/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az ügyfél nyilvános kulcsából és adataiból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DCC7AAEE-1B4B-4BF2-8F25-DEC5B7AD7B35}">
      <dgm:prSet/>
      <dgm:spPr/>
      <dgm:t>
        <a:bodyPr/>
        <a:lstStyle/>
        <a:p>
          <a:r>
            <a:rPr lang="hu-HU" dirty="0"/>
            <a:t>A CA ellenőrzi a tanúsítványkérés digitális aláírását</a:t>
          </a:r>
        </a:p>
      </dgm:t>
    </dgm:pt>
    <dgm:pt modelId="{B18A9877-C378-4984-AA05-AC5CE9345C6D}" type="parTrans" cxnId="{BDF1B7E4-FEB1-4B9C-8000-08E60906FCD3}">
      <dgm:prSet/>
      <dgm:spPr/>
      <dgm:t>
        <a:bodyPr/>
        <a:lstStyle/>
        <a:p>
          <a:endParaRPr lang="hu-HU"/>
        </a:p>
      </dgm:t>
    </dgm:pt>
    <dgm:pt modelId="{586719D2-5BBC-4B04-A34C-B4E84B3294E9}" type="sibTrans" cxnId="{BDF1B7E4-FEB1-4B9C-8000-08E60906FCD3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CA elkészíti a kért tanúsítványt és közzéteszi a nyilvános tanúsítványtárban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1893CE7-CFFD-4BA2-A862-BD8895A1DEEB}" type="pres">
      <dgm:prSet presAssocID="{D2E46F7C-5FF8-4352-BDCC-DBDD625B59A8}" presName="Name0" presStyleCnt="0">
        <dgm:presLayoutVars>
          <dgm:dir/>
          <dgm:resizeHandles val="exact"/>
        </dgm:presLayoutVars>
      </dgm:prSet>
      <dgm:spPr/>
    </dgm:pt>
    <dgm:pt modelId="{5907C837-4E9C-4318-A3D5-55964F201305}" type="pres">
      <dgm:prSet presAssocID="{A183929C-C173-4935-B901-7DE059308008}" presName="node" presStyleLbl="node1" presStyleIdx="0" presStyleCnt="5">
        <dgm:presLayoutVars>
          <dgm:bulletEnabled val="1"/>
        </dgm:presLayoutVars>
      </dgm:prSet>
      <dgm:spPr/>
    </dgm:pt>
    <dgm:pt modelId="{64365CE1-8B14-43E8-BA54-E6F54DFEA3F1}" type="pres">
      <dgm:prSet presAssocID="{62193B9E-891C-4E8C-946A-3FC0CFD41C71}" presName="sibTrans" presStyleLbl="sibTrans1D1" presStyleIdx="0" presStyleCnt="4"/>
      <dgm:spPr/>
    </dgm:pt>
    <dgm:pt modelId="{45E9FDB3-CC87-465F-B990-10E4D255E2DD}" type="pres">
      <dgm:prSet presAssocID="{62193B9E-891C-4E8C-946A-3FC0CFD41C71}" presName="connectorText" presStyleLbl="sibTrans1D1" presStyleIdx="0" presStyleCnt="4"/>
      <dgm:spPr/>
    </dgm:pt>
    <dgm:pt modelId="{8D8C316D-D844-4880-843F-FB0609483CEA}" type="pres">
      <dgm:prSet presAssocID="{BC44A20F-5746-4020-B932-6924F2CBD001}" presName="node" presStyleLbl="node1" presStyleIdx="1" presStyleCnt="5">
        <dgm:presLayoutVars>
          <dgm:bulletEnabled val="1"/>
        </dgm:presLayoutVars>
      </dgm:prSet>
      <dgm:spPr/>
    </dgm:pt>
    <dgm:pt modelId="{EFC219E2-1F7B-4F08-B4FC-DA31183D9BA4}" type="pres">
      <dgm:prSet presAssocID="{0C5F32BE-9DA5-4291-8308-D0AB06714697}" presName="sibTrans" presStyleLbl="sibTrans1D1" presStyleIdx="1" presStyleCnt="4"/>
      <dgm:spPr/>
    </dgm:pt>
    <dgm:pt modelId="{D6D618AE-F0F3-4ABF-BE7B-BF423CBC514B}" type="pres">
      <dgm:prSet presAssocID="{0C5F32BE-9DA5-4291-8308-D0AB06714697}" presName="connectorText" presStyleLbl="sibTrans1D1" presStyleIdx="1" presStyleCnt="4"/>
      <dgm:spPr/>
    </dgm:pt>
    <dgm:pt modelId="{FD485EE1-EF05-4F57-8289-958EA361AC6C}" type="pres">
      <dgm:prSet presAssocID="{0561AFCB-18D8-49BE-A374-EDE9E755061A}" presName="node" presStyleLbl="node1" presStyleIdx="2" presStyleCnt="5">
        <dgm:presLayoutVars>
          <dgm:bulletEnabled val="1"/>
        </dgm:presLayoutVars>
      </dgm:prSet>
      <dgm:spPr/>
    </dgm:pt>
    <dgm:pt modelId="{76AED851-0240-49E8-8049-3442D325C27C}" type="pres">
      <dgm:prSet presAssocID="{25E4E9AD-8652-49B3-8B8A-95F26D10B56B}" presName="sibTrans" presStyleLbl="sibTrans1D1" presStyleIdx="2" presStyleCnt="4"/>
      <dgm:spPr/>
    </dgm:pt>
    <dgm:pt modelId="{510E2B5A-5ADD-4F91-9C47-7E4C8F0B3C45}" type="pres">
      <dgm:prSet presAssocID="{25E4E9AD-8652-49B3-8B8A-95F26D10B56B}" presName="connectorText" presStyleLbl="sibTrans1D1" presStyleIdx="2" presStyleCnt="4"/>
      <dgm:spPr/>
    </dgm:pt>
    <dgm:pt modelId="{B34266BF-BE56-43FA-8AF1-0BA1E48FF2E5}" type="pres">
      <dgm:prSet presAssocID="{DCC7AAEE-1B4B-4BF2-8F25-DEC5B7AD7B35}" presName="node" presStyleLbl="node1" presStyleIdx="3" presStyleCnt="5">
        <dgm:presLayoutVars>
          <dgm:bulletEnabled val="1"/>
        </dgm:presLayoutVars>
      </dgm:prSet>
      <dgm:spPr/>
    </dgm:pt>
    <dgm:pt modelId="{9D74F7D9-8A0B-4D1A-86A1-5161F4CCBFFB}" type="pres">
      <dgm:prSet presAssocID="{586719D2-5BBC-4B04-A34C-B4E84B3294E9}" presName="sibTrans" presStyleLbl="sibTrans1D1" presStyleIdx="3" presStyleCnt="4"/>
      <dgm:spPr/>
    </dgm:pt>
    <dgm:pt modelId="{5C0B6292-BE53-44C1-9040-CBC729997CE5}" type="pres">
      <dgm:prSet presAssocID="{586719D2-5BBC-4B04-A34C-B4E84B3294E9}" presName="connectorText" presStyleLbl="sibTrans1D1" presStyleIdx="3" presStyleCnt="4"/>
      <dgm:spPr/>
    </dgm:pt>
    <dgm:pt modelId="{AD921219-FC3C-47DE-9067-B0741797A347}" type="pres">
      <dgm:prSet presAssocID="{2B25357E-BF7E-47B2-804E-95EFA7038EAD}" presName="node" presStyleLbl="node1" presStyleIdx="4" presStyleCnt="5">
        <dgm:presLayoutVars>
          <dgm:bulletEnabled val="1"/>
        </dgm:presLayoutVars>
      </dgm:prSet>
      <dgm:spPr/>
    </dgm:pt>
  </dgm:ptLst>
  <dgm:cxnLst>
    <dgm:cxn modelId="{520CF502-C4E1-4AD7-9EEF-9BD43FA03B3D}" type="presOf" srcId="{586719D2-5BBC-4B04-A34C-B4E84B3294E9}" destId="{5C0B6292-BE53-44C1-9040-CBC729997CE5}" srcOrd="1" destOrd="0" presId="urn:microsoft.com/office/officeart/2005/8/layout/bProcess3"/>
    <dgm:cxn modelId="{03B9B40C-7301-4841-A9C1-EC3C99004611}" type="presOf" srcId="{62193B9E-891C-4E8C-946A-3FC0CFD41C71}" destId="{45E9FDB3-CC87-465F-B990-10E4D255E2DD}" srcOrd="1" destOrd="0" presId="urn:microsoft.com/office/officeart/2005/8/layout/bProcess3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5FF30F33-F2FE-4317-858A-9F45895C85FB}" type="presOf" srcId="{25E4E9AD-8652-49B3-8B8A-95F26D10B56B}" destId="{76AED851-0240-49E8-8049-3442D325C27C}" srcOrd="0" destOrd="0" presId="urn:microsoft.com/office/officeart/2005/8/layout/bProcess3"/>
    <dgm:cxn modelId="{DFBFEC33-30BF-4414-BAE0-93545E51BEE7}" type="presOf" srcId="{BCA141BA-EBCE-487B-899C-52D5E58246D6}" destId="{5907C837-4E9C-4318-A3D5-55964F201305}" srcOrd="0" destOrd="2" presId="urn:microsoft.com/office/officeart/2005/8/layout/bProcess3"/>
    <dgm:cxn modelId="{8B40C83F-8DF5-4943-B593-5E1780AAAE9E}" type="presOf" srcId="{D2E46F7C-5FF8-4352-BDCC-DBDD625B59A8}" destId="{A1893CE7-CFFD-4BA2-A862-BD8895A1DEEB}" srcOrd="0" destOrd="0" presId="urn:microsoft.com/office/officeart/2005/8/layout/bProcess3"/>
    <dgm:cxn modelId="{8C01B85D-6167-4DA8-9D1A-CBA41A8D3A5F}" type="presOf" srcId="{0C5F32BE-9DA5-4291-8308-D0AB06714697}" destId="{D6D618AE-F0F3-4ABF-BE7B-BF423CBC514B}" srcOrd="1" destOrd="0" presId="urn:microsoft.com/office/officeart/2005/8/layout/bProcess3"/>
    <dgm:cxn modelId="{B7AA485E-8383-4539-A3E1-028328426618}" type="presOf" srcId="{62193B9E-891C-4E8C-946A-3FC0CFD41C71}" destId="{64365CE1-8B14-43E8-BA54-E6F54DFEA3F1}" srcOrd="0" destOrd="0" presId="urn:microsoft.com/office/officeart/2005/8/layout/bProcess3"/>
    <dgm:cxn modelId="{6ADE0C4A-A947-4B94-AC56-3C87A2D90CEB}" type="presOf" srcId="{25E4E9AD-8652-49B3-8B8A-95F26D10B56B}" destId="{510E2B5A-5ADD-4F91-9C47-7E4C8F0B3C45}" srcOrd="1" destOrd="0" presId="urn:microsoft.com/office/officeart/2005/8/layout/bProcess3"/>
    <dgm:cxn modelId="{142E396F-7851-43A6-A69D-7B72FE63F06C}" srcId="{A183929C-C173-4935-B901-7DE059308008}" destId="{691618B7-F706-4AF9-9D9F-0323FD912BAF}" srcOrd="0" destOrd="0" parTransId="{6D6D8A98-3878-4451-BB06-0DF4B74AC1A3}" sibTransId="{722A3FBC-8D40-44CF-8263-9A559D2BEE27}"/>
    <dgm:cxn modelId="{1B759651-2813-486C-B112-4AA8F2732E1B}" srcId="{D2E46F7C-5FF8-4352-BDCC-DBDD625B59A8}" destId="{2B25357E-BF7E-47B2-804E-95EFA7038EAD}" srcOrd="4" destOrd="0" parTransId="{292638DB-6817-4333-80CE-8DE25A43A1A3}" sibTransId="{CDA48EEE-855D-4621-861E-0F7255BEC67A}"/>
    <dgm:cxn modelId="{6A295976-CEC5-40CD-A6C9-D17C585368D2}" type="presOf" srcId="{586719D2-5BBC-4B04-A34C-B4E84B3294E9}" destId="{9D74F7D9-8A0B-4D1A-86A1-5161F4CCBFFB}" srcOrd="0" destOrd="0" presId="urn:microsoft.com/office/officeart/2005/8/layout/bProcess3"/>
    <dgm:cxn modelId="{3515667F-5CD3-4927-B469-19C599C4C050}" type="presOf" srcId="{0C5F32BE-9DA5-4291-8308-D0AB06714697}" destId="{EFC219E2-1F7B-4F08-B4FC-DA31183D9BA4}" srcOrd="0" destOrd="0" presId="urn:microsoft.com/office/officeart/2005/8/layout/bProcess3"/>
    <dgm:cxn modelId="{5182EA84-8F8E-41A1-92C8-294A1A9AD8AE}" srcId="{A183929C-C173-4935-B901-7DE059308008}" destId="{BCA141BA-EBCE-487B-899C-52D5E58246D6}" srcOrd="1" destOrd="0" parTransId="{C122D952-F661-4824-B064-9272933F32BB}" sibTransId="{C4779BBF-6086-4CA7-A446-F8C5732DA94E}"/>
    <dgm:cxn modelId="{C8EB8197-8907-4B15-BD91-E88D9CCA3D98}" type="presOf" srcId="{0561AFCB-18D8-49BE-A374-EDE9E755061A}" destId="{FD485EE1-EF05-4F57-8289-958EA361AC6C}" srcOrd="0" destOrd="0" presId="urn:microsoft.com/office/officeart/2005/8/layout/bProcess3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9BA96ABA-DA80-4EEE-803A-7F0F3DE3F12A}" type="presOf" srcId="{DCC7AAEE-1B4B-4BF2-8F25-DEC5B7AD7B35}" destId="{B34266BF-BE56-43FA-8AF1-0BA1E48FF2E5}" srcOrd="0" destOrd="0" presId="urn:microsoft.com/office/officeart/2005/8/layout/bProcess3"/>
    <dgm:cxn modelId="{8639F7BC-6DA6-4F08-B44D-6A01CC122959}" type="presOf" srcId="{BC44A20F-5746-4020-B932-6924F2CBD001}" destId="{8D8C316D-D844-4880-843F-FB0609483CEA}" srcOrd="0" destOrd="0" presId="urn:microsoft.com/office/officeart/2005/8/layout/bProcess3"/>
    <dgm:cxn modelId="{E79985BF-1411-4A0F-9FDE-DAE0C20D9A52}" type="presOf" srcId="{691618B7-F706-4AF9-9D9F-0323FD912BAF}" destId="{5907C837-4E9C-4318-A3D5-55964F201305}" srcOrd="0" destOrd="1" presId="urn:microsoft.com/office/officeart/2005/8/layout/bProcess3"/>
    <dgm:cxn modelId="{12073DE0-43C0-4ED7-8188-F465579D9DA9}" type="presOf" srcId="{2B25357E-BF7E-47B2-804E-95EFA7038EAD}" destId="{AD921219-FC3C-47DE-9067-B0741797A347}" srcOrd="0" destOrd="0" presId="urn:microsoft.com/office/officeart/2005/8/layout/bProcess3"/>
    <dgm:cxn modelId="{2B881EE3-C57C-4E19-A16A-3D966FCF8A62}" type="presOf" srcId="{A183929C-C173-4935-B901-7DE059308008}" destId="{5907C837-4E9C-4318-A3D5-55964F201305}" srcOrd="0" destOrd="0" presId="urn:microsoft.com/office/officeart/2005/8/layout/bProcess3"/>
    <dgm:cxn modelId="{BDF1B7E4-FEB1-4B9C-8000-08E60906FCD3}" srcId="{D2E46F7C-5FF8-4352-BDCC-DBDD625B59A8}" destId="{DCC7AAEE-1B4B-4BF2-8F25-DEC5B7AD7B35}" srcOrd="3" destOrd="0" parTransId="{B18A9877-C378-4984-AA05-AC5CE9345C6D}" sibTransId="{586719D2-5BBC-4B04-A34C-B4E84B3294E9}"/>
    <dgm:cxn modelId="{F9C21EBE-5663-4462-9143-4961220F4A79}" type="presParOf" srcId="{A1893CE7-CFFD-4BA2-A862-BD8895A1DEEB}" destId="{5907C837-4E9C-4318-A3D5-55964F201305}" srcOrd="0" destOrd="0" presId="urn:microsoft.com/office/officeart/2005/8/layout/bProcess3"/>
    <dgm:cxn modelId="{077FBEF2-29E9-4D3C-AA31-949505D71F41}" type="presParOf" srcId="{A1893CE7-CFFD-4BA2-A862-BD8895A1DEEB}" destId="{64365CE1-8B14-43E8-BA54-E6F54DFEA3F1}" srcOrd="1" destOrd="0" presId="urn:microsoft.com/office/officeart/2005/8/layout/bProcess3"/>
    <dgm:cxn modelId="{664C420D-3010-477E-8255-317C639BFAE2}" type="presParOf" srcId="{64365CE1-8B14-43E8-BA54-E6F54DFEA3F1}" destId="{45E9FDB3-CC87-465F-B990-10E4D255E2DD}" srcOrd="0" destOrd="0" presId="urn:microsoft.com/office/officeart/2005/8/layout/bProcess3"/>
    <dgm:cxn modelId="{6D80C8C9-0AE9-411E-A05D-25D0296272C1}" type="presParOf" srcId="{A1893CE7-CFFD-4BA2-A862-BD8895A1DEEB}" destId="{8D8C316D-D844-4880-843F-FB0609483CEA}" srcOrd="2" destOrd="0" presId="urn:microsoft.com/office/officeart/2005/8/layout/bProcess3"/>
    <dgm:cxn modelId="{2141560C-86A8-4860-A8CE-80FF755D0140}" type="presParOf" srcId="{A1893CE7-CFFD-4BA2-A862-BD8895A1DEEB}" destId="{EFC219E2-1F7B-4F08-B4FC-DA31183D9BA4}" srcOrd="3" destOrd="0" presId="urn:microsoft.com/office/officeart/2005/8/layout/bProcess3"/>
    <dgm:cxn modelId="{E072E36F-94C4-43B5-896A-22D148BA40EB}" type="presParOf" srcId="{EFC219E2-1F7B-4F08-B4FC-DA31183D9BA4}" destId="{D6D618AE-F0F3-4ABF-BE7B-BF423CBC514B}" srcOrd="0" destOrd="0" presId="urn:microsoft.com/office/officeart/2005/8/layout/bProcess3"/>
    <dgm:cxn modelId="{6786AFAD-933D-4CF9-8654-45AC28F9311A}" type="presParOf" srcId="{A1893CE7-CFFD-4BA2-A862-BD8895A1DEEB}" destId="{FD485EE1-EF05-4F57-8289-958EA361AC6C}" srcOrd="4" destOrd="0" presId="urn:microsoft.com/office/officeart/2005/8/layout/bProcess3"/>
    <dgm:cxn modelId="{5FF6BFEA-46E3-46BD-84A7-4725C76FAF48}" type="presParOf" srcId="{A1893CE7-CFFD-4BA2-A862-BD8895A1DEEB}" destId="{76AED851-0240-49E8-8049-3442D325C27C}" srcOrd="5" destOrd="0" presId="urn:microsoft.com/office/officeart/2005/8/layout/bProcess3"/>
    <dgm:cxn modelId="{8D53220F-2B25-4BF0-9FE1-45253477A6BF}" type="presParOf" srcId="{76AED851-0240-49E8-8049-3442D325C27C}" destId="{510E2B5A-5ADD-4F91-9C47-7E4C8F0B3C45}" srcOrd="0" destOrd="0" presId="urn:microsoft.com/office/officeart/2005/8/layout/bProcess3"/>
    <dgm:cxn modelId="{7B533925-752B-418E-9308-FB6F92E30949}" type="presParOf" srcId="{A1893CE7-CFFD-4BA2-A862-BD8895A1DEEB}" destId="{B34266BF-BE56-43FA-8AF1-0BA1E48FF2E5}" srcOrd="6" destOrd="0" presId="urn:microsoft.com/office/officeart/2005/8/layout/bProcess3"/>
    <dgm:cxn modelId="{ABA78616-084D-4497-8F18-FC907FD51090}" type="presParOf" srcId="{A1893CE7-CFFD-4BA2-A862-BD8895A1DEEB}" destId="{9D74F7D9-8A0B-4D1A-86A1-5161F4CCBFFB}" srcOrd="7" destOrd="0" presId="urn:microsoft.com/office/officeart/2005/8/layout/bProcess3"/>
    <dgm:cxn modelId="{2D4121B8-8029-49F1-8824-87754BD228F3}" type="presParOf" srcId="{9D74F7D9-8A0B-4D1A-86A1-5161F4CCBFFB}" destId="{5C0B6292-BE53-44C1-9040-CBC729997CE5}" srcOrd="0" destOrd="0" presId="urn:microsoft.com/office/officeart/2005/8/layout/bProcess3"/>
    <dgm:cxn modelId="{863E0180-F80F-4F7B-B427-E15F5EF5861E}" type="presParOf" srcId="{A1893CE7-CFFD-4BA2-A862-BD8895A1DEEB}" destId="{AD921219-FC3C-47DE-9067-B0741797A3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691618B7-F706-4AF9-9D9F-0323FD912BAF}">
      <dgm:prSet/>
      <dgm:spPr/>
      <dgm:t>
        <a:bodyPr/>
        <a:lstStyle/>
        <a:p>
          <a:r>
            <a:rPr lang="hu-HU" dirty="0"/>
            <a:t>A privát kulcsot biztonságba helyezi</a:t>
          </a:r>
        </a:p>
      </dgm:t>
    </dgm:pt>
    <dgm:pt modelId="{6D6D8A98-3878-4451-BB06-0DF4B74AC1A3}" type="parTrans" cxnId="{142E396F-7851-43A6-A69D-7B72FE63F06C}">
      <dgm:prSet/>
      <dgm:spPr/>
      <dgm:t>
        <a:bodyPr/>
        <a:lstStyle/>
        <a:p>
          <a:endParaRPr lang="hu-HU"/>
        </a:p>
      </dgm:t>
    </dgm:pt>
    <dgm:pt modelId="{722A3FBC-8D40-44CF-8263-9A559D2BEE27}" type="sibTrans" cxnId="{142E396F-7851-43A6-A69D-7B72FE63F06C}">
      <dgm:prSet/>
      <dgm:spPr/>
      <dgm:t>
        <a:bodyPr/>
        <a:lstStyle/>
        <a:p>
          <a:endParaRPr lang="hu-HU"/>
        </a:p>
      </dgm:t>
    </dgm:pt>
    <dgm:pt modelId="{BCA141BA-EBCE-487B-899C-52D5E58246D6}">
      <dgm:prSet/>
      <dgm:spPr/>
      <dgm:t>
        <a:bodyPr/>
        <a:lstStyle/>
        <a:p>
          <a:r>
            <a:rPr lang="hu-HU" dirty="0"/>
            <a:t>A nyilvános kulccsal elkészítteti tanúsítványkérvényt</a:t>
          </a:r>
        </a:p>
      </dgm:t>
    </dgm:pt>
    <dgm:pt modelId="{C122D952-F661-4824-B064-9272933F32BB}" type="parTrans" cxnId="{5182EA84-8F8E-41A1-92C8-294A1A9AD8AE}">
      <dgm:prSet/>
      <dgm:spPr/>
      <dgm:t>
        <a:bodyPr/>
        <a:lstStyle/>
        <a:p>
          <a:endParaRPr lang="hu-HU"/>
        </a:p>
      </dgm:t>
    </dgm:pt>
    <dgm:pt modelId="{C4779BBF-6086-4CA7-A446-F8C5732DA94E}" type="sibTrans" cxnId="{5182EA84-8F8E-41A1-92C8-294A1A9AD8AE}">
      <dgm:prSet/>
      <dgm:spPr/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az ügyfél nyilvános kulcsából és adataiból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DCC7AAEE-1B4B-4BF2-8F25-DEC5B7AD7B35}">
      <dgm:prSet/>
      <dgm:spPr/>
      <dgm:t>
        <a:bodyPr/>
        <a:lstStyle/>
        <a:p>
          <a:r>
            <a:rPr lang="hu-HU" dirty="0"/>
            <a:t>A CA ellenőrzi a tanúsítványkérés digitális aláírását</a:t>
          </a:r>
        </a:p>
      </dgm:t>
    </dgm:pt>
    <dgm:pt modelId="{B18A9877-C378-4984-AA05-AC5CE9345C6D}" type="parTrans" cxnId="{BDF1B7E4-FEB1-4B9C-8000-08E60906FCD3}">
      <dgm:prSet/>
      <dgm:spPr/>
      <dgm:t>
        <a:bodyPr/>
        <a:lstStyle/>
        <a:p>
          <a:endParaRPr lang="hu-HU"/>
        </a:p>
      </dgm:t>
    </dgm:pt>
    <dgm:pt modelId="{586719D2-5BBC-4B04-A34C-B4E84B3294E9}" type="sibTrans" cxnId="{BDF1B7E4-FEB1-4B9C-8000-08E60906FCD3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</a:t>
          </a:r>
          <a:r>
            <a:rPr lang="hu-HU" dirty="0">
              <a:highlight>
                <a:srgbClr val="000080"/>
              </a:highlight>
            </a:rPr>
            <a:t>RA</a:t>
          </a:r>
          <a:r>
            <a:rPr lang="hu-HU" dirty="0"/>
            <a:t> elkészíti a kért tanúsítványt és közzéteszi a nyilvános tanúsítványtárban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1893CE7-CFFD-4BA2-A862-BD8895A1DEEB}" type="pres">
      <dgm:prSet presAssocID="{D2E46F7C-5FF8-4352-BDCC-DBDD625B59A8}" presName="Name0" presStyleCnt="0">
        <dgm:presLayoutVars>
          <dgm:dir/>
          <dgm:resizeHandles val="exact"/>
        </dgm:presLayoutVars>
      </dgm:prSet>
      <dgm:spPr/>
    </dgm:pt>
    <dgm:pt modelId="{5907C837-4E9C-4318-A3D5-55964F201305}" type="pres">
      <dgm:prSet presAssocID="{A183929C-C173-4935-B901-7DE059308008}" presName="node" presStyleLbl="node1" presStyleIdx="0" presStyleCnt="5">
        <dgm:presLayoutVars>
          <dgm:bulletEnabled val="1"/>
        </dgm:presLayoutVars>
      </dgm:prSet>
      <dgm:spPr/>
    </dgm:pt>
    <dgm:pt modelId="{64365CE1-8B14-43E8-BA54-E6F54DFEA3F1}" type="pres">
      <dgm:prSet presAssocID="{62193B9E-891C-4E8C-946A-3FC0CFD41C71}" presName="sibTrans" presStyleLbl="sibTrans1D1" presStyleIdx="0" presStyleCnt="4"/>
      <dgm:spPr/>
    </dgm:pt>
    <dgm:pt modelId="{45E9FDB3-CC87-465F-B990-10E4D255E2DD}" type="pres">
      <dgm:prSet presAssocID="{62193B9E-891C-4E8C-946A-3FC0CFD41C71}" presName="connectorText" presStyleLbl="sibTrans1D1" presStyleIdx="0" presStyleCnt="4"/>
      <dgm:spPr/>
    </dgm:pt>
    <dgm:pt modelId="{8D8C316D-D844-4880-843F-FB0609483CEA}" type="pres">
      <dgm:prSet presAssocID="{BC44A20F-5746-4020-B932-6924F2CBD001}" presName="node" presStyleLbl="node1" presStyleIdx="1" presStyleCnt="5">
        <dgm:presLayoutVars>
          <dgm:bulletEnabled val="1"/>
        </dgm:presLayoutVars>
      </dgm:prSet>
      <dgm:spPr/>
    </dgm:pt>
    <dgm:pt modelId="{EFC219E2-1F7B-4F08-B4FC-DA31183D9BA4}" type="pres">
      <dgm:prSet presAssocID="{0C5F32BE-9DA5-4291-8308-D0AB06714697}" presName="sibTrans" presStyleLbl="sibTrans1D1" presStyleIdx="1" presStyleCnt="4"/>
      <dgm:spPr/>
    </dgm:pt>
    <dgm:pt modelId="{D6D618AE-F0F3-4ABF-BE7B-BF423CBC514B}" type="pres">
      <dgm:prSet presAssocID="{0C5F32BE-9DA5-4291-8308-D0AB06714697}" presName="connectorText" presStyleLbl="sibTrans1D1" presStyleIdx="1" presStyleCnt="4"/>
      <dgm:spPr/>
    </dgm:pt>
    <dgm:pt modelId="{FD485EE1-EF05-4F57-8289-958EA361AC6C}" type="pres">
      <dgm:prSet presAssocID="{0561AFCB-18D8-49BE-A374-EDE9E755061A}" presName="node" presStyleLbl="node1" presStyleIdx="2" presStyleCnt="5">
        <dgm:presLayoutVars>
          <dgm:bulletEnabled val="1"/>
        </dgm:presLayoutVars>
      </dgm:prSet>
      <dgm:spPr/>
    </dgm:pt>
    <dgm:pt modelId="{76AED851-0240-49E8-8049-3442D325C27C}" type="pres">
      <dgm:prSet presAssocID="{25E4E9AD-8652-49B3-8B8A-95F26D10B56B}" presName="sibTrans" presStyleLbl="sibTrans1D1" presStyleIdx="2" presStyleCnt="4"/>
      <dgm:spPr/>
    </dgm:pt>
    <dgm:pt modelId="{510E2B5A-5ADD-4F91-9C47-7E4C8F0B3C45}" type="pres">
      <dgm:prSet presAssocID="{25E4E9AD-8652-49B3-8B8A-95F26D10B56B}" presName="connectorText" presStyleLbl="sibTrans1D1" presStyleIdx="2" presStyleCnt="4"/>
      <dgm:spPr/>
    </dgm:pt>
    <dgm:pt modelId="{B34266BF-BE56-43FA-8AF1-0BA1E48FF2E5}" type="pres">
      <dgm:prSet presAssocID="{DCC7AAEE-1B4B-4BF2-8F25-DEC5B7AD7B35}" presName="node" presStyleLbl="node1" presStyleIdx="3" presStyleCnt="5">
        <dgm:presLayoutVars>
          <dgm:bulletEnabled val="1"/>
        </dgm:presLayoutVars>
      </dgm:prSet>
      <dgm:spPr/>
    </dgm:pt>
    <dgm:pt modelId="{9D74F7D9-8A0B-4D1A-86A1-5161F4CCBFFB}" type="pres">
      <dgm:prSet presAssocID="{586719D2-5BBC-4B04-A34C-B4E84B3294E9}" presName="sibTrans" presStyleLbl="sibTrans1D1" presStyleIdx="3" presStyleCnt="4"/>
      <dgm:spPr/>
    </dgm:pt>
    <dgm:pt modelId="{5C0B6292-BE53-44C1-9040-CBC729997CE5}" type="pres">
      <dgm:prSet presAssocID="{586719D2-5BBC-4B04-A34C-B4E84B3294E9}" presName="connectorText" presStyleLbl="sibTrans1D1" presStyleIdx="3" presStyleCnt="4"/>
      <dgm:spPr/>
    </dgm:pt>
    <dgm:pt modelId="{AD921219-FC3C-47DE-9067-B0741797A347}" type="pres">
      <dgm:prSet presAssocID="{2B25357E-BF7E-47B2-804E-95EFA7038EAD}" presName="node" presStyleLbl="node1" presStyleIdx="4" presStyleCnt="5">
        <dgm:presLayoutVars>
          <dgm:bulletEnabled val="1"/>
        </dgm:presLayoutVars>
      </dgm:prSet>
      <dgm:spPr/>
    </dgm:pt>
  </dgm:ptLst>
  <dgm:cxnLst>
    <dgm:cxn modelId="{520CF502-C4E1-4AD7-9EEF-9BD43FA03B3D}" type="presOf" srcId="{586719D2-5BBC-4B04-A34C-B4E84B3294E9}" destId="{5C0B6292-BE53-44C1-9040-CBC729997CE5}" srcOrd="1" destOrd="0" presId="urn:microsoft.com/office/officeart/2005/8/layout/bProcess3"/>
    <dgm:cxn modelId="{03B9B40C-7301-4841-A9C1-EC3C99004611}" type="presOf" srcId="{62193B9E-891C-4E8C-946A-3FC0CFD41C71}" destId="{45E9FDB3-CC87-465F-B990-10E4D255E2DD}" srcOrd="1" destOrd="0" presId="urn:microsoft.com/office/officeart/2005/8/layout/bProcess3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5FF30F33-F2FE-4317-858A-9F45895C85FB}" type="presOf" srcId="{25E4E9AD-8652-49B3-8B8A-95F26D10B56B}" destId="{76AED851-0240-49E8-8049-3442D325C27C}" srcOrd="0" destOrd="0" presId="urn:microsoft.com/office/officeart/2005/8/layout/bProcess3"/>
    <dgm:cxn modelId="{DFBFEC33-30BF-4414-BAE0-93545E51BEE7}" type="presOf" srcId="{BCA141BA-EBCE-487B-899C-52D5E58246D6}" destId="{5907C837-4E9C-4318-A3D5-55964F201305}" srcOrd="0" destOrd="2" presId="urn:microsoft.com/office/officeart/2005/8/layout/bProcess3"/>
    <dgm:cxn modelId="{8B40C83F-8DF5-4943-B593-5E1780AAAE9E}" type="presOf" srcId="{D2E46F7C-5FF8-4352-BDCC-DBDD625B59A8}" destId="{A1893CE7-CFFD-4BA2-A862-BD8895A1DEEB}" srcOrd="0" destOrd="0" presId="urn:microsoft.com/office/officeart/2005/8/layout/bProcess3"/>
    <dgm:cxn modelId="{8C01B85D-6167-4DA8-9D1A-CBA41A8D3A5F}" type="presOf" srcId="{0C5F32BE-9DA5-4291-8308-D0AB06714697}" destId="{D6D618AE-F0F3-4ABF-BE7B-BF423CBC514B}" srcOrd="1" destOrd="0" presId="urn:microsoft.com/office/officeart/2005/8/layout/bProcess3"/>
    <dgm:cxn modelId="{B7AA485E-8383-4539-A3E1-028328426618}" type="presOf" srcId="{62193B9E-891C-4E8C-946A-3FC0CFD41C71}" destId="{64365CE1-8B14-43E8-BA54-E6F54DFEA3F1}" srcOrd="0" destOrd="0" presId="urn:microsoft.com/office/officeart/2005/8/layout/bProcess3"/>
    <dgm:cxn modelId="{6ADE0C4A-A947-4B94-AC56-3C87A2D90CEB}" type="presOf" srcId="{25E4E9AD-8652-49B3-8B8A-95F26D10B56B}" destId="{510E2B5A-5ADD-4F91-9C47-7E4C8F0B3C45}" srcOrd="1" destOrd="0" presId="urn:microsoft.com/office/officeart/2005/8/layout/bProcess3"/>
    <dgm:cxn modelId="{142E396F-7851-43A6-A69D-7B72FE63F06C}" srcId="{A183929C-C173-4935-B901-7DE059308008}" destId="{691618B7-F706-4AF9-9D9F-0323FD912BAF}" srcOrd="0" destOrd="0" parTransId="{6D6D8A98-3878-4451-BB06-0DF4B74AC1A3}" sibTransId="{722A3FBC-8D40-44CF-8263-9A559D2BEE27}"/>
    <dgm:cxn modelId="{1B759651-2813-486C-B112-4AA8F2732E1B}" srcId="{D2E46F7C-5FF8-4352-BDCC-DBDD625B59A8}" destId="{2B25357E-BF7E-47B2-804E-95EFA7038EAD}" srcOrd="4" destOrd="0" parTransId="{292638DB-6817-4333-80CE-8DE25A43A1A3}" sibTransId="{CDA48EEE-855D-4621-861E-0F7255BEC67A}"/>
    <dgm:cxn modelId="{6A295976-CEC5-40CD-A6C9-D17C585368D2}" type="presOf" srcId="{586719D2-5BBC-4B04-A34C-B4E84B3294E9}" destId="{9D74F7D9-8A0B-4D1A-86A1-5161F4CCBFFB}" srcOrd="0" destOrd="0" presId="urn:microsoft.com/office/officeart/2005/8/layout/bProcess3"/>
    <dgm:cxn modelId="{3515667F-5CD3-4927-B469-19C599C4C050}" type="presOf" srcId="{0C5F32BE-9DA5-4291-8308-D0AB06714697}" destId="{EFC219E2-1F7B-4F08-B4FC-DA31183D9BA4}" srcOrd="0" destOrd="0" presId="urn:microsoft.com/office/officeart/2005/8/layout/bProcess3"/>
    <dgm:cxn modelId="{5182EA84-8F8E-41A1-92C8-294A1A9AD8AE}" srcId="{A183929C-C173-4935-B901-7DE059308008}" destId="{BCA141BA-EBCE-487B-899C-52D5E58246D6}" srcOrd="1" destOrd="0" parTransId="{C122D952-F661-4824-B064-9272933F32BB}" sibTransId="{C4779BBF-6086-4CA7-A446-F8C5732DA94E}"/>
    <dgm:cxn modelId="{C8EB8197-8907-4B15-BD91-E88D9CCA3D98}" type="presOf" srcId="{0561AFCB-18D8-49BE-A374-EDE9E755061A}" destId="{FD485EE1-EF05-4F57-8289-958EA361AC6C}" srcOrd="0" destOrd="0" presId="urn:microsoft.com/office/officeart/2005/8/layout/bProcess3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9BA96ABA-DA80-4EEE-803A-7F0F3DE3F12A}" type="presOf" srcId="{DCC7AAEE-1B4B-4BF2-8F25-DEC5B7AD7B35}" destId="{B34266BF-BE56-43FA-8AF1-0BA1E48FF2E5}" srcOrd="0" destOrd="0" presId="urn:microsoft.com/office/officeart/2005/8/layout/bProcess3"/>
    <dgm:cxn modelId="{8639F7BC-6DA6-4F08-B44D-6A01CC122959}" type="presOf" srcId="{BC44A20F-5746-4020-B932-6924F2CBD001}" destId="{8D8C316D-D844-4880-843F-FB0609483CEA}" srcOrd="0" destOrd="0" presId="urn:microsoft.com/office/officeart/2005/8/layout/bProcess3"/>
    <dgm:cxn modelId="{E79985BF-1411-4A0F-9FDE-DAE0C20D9A52}" type="presOf" srcId="{691618B7-F706-4AF9-9D9F-0323FD912BAF}" destId="{5907C837-4E9C-4318-A3D5-55964F201305}" srcOrd="0" destOrd="1" presId="urn:microsoft.com/office/officeart/2005/8/layout/bProcess3"/>
    <dgm:cxn modelId="{12073DE0-43C0-4ED7-8188-F465579D9DA9}" type="presOf" srcId="{2B25357E-BF7E-47B2-804E-95EFA7038EAD}" destId="{AD921219-FC3C-47DE-9067-B0741797A347}" srcOrd="0" destOrd="0" presId="urn:microsoft.com/office/officeart/2005/8/layout/bProcess3"/>
    <dgm:cxn modelId="{2B881EE3-C57C-4E19-A16A-3D966FCF8A62}" type="presOf" srcId="{A183929C-C173-4935-B901-7DE059308008}" destId="{5907C837-4E9C-4318-A3D5-55964F201305}" srcOrd="0" destOrd="0" presId="urn:microsoft.com/office/officeart/2005/8/layout/bProcess3"/>
    <dgm:cxn modelId="{BDF1B7E4-FEB1-4B9C-8000-08E60906FCD3}" srcId="{D2E46F7C-5FF8-4352-BDCC-DBDD625B59A8}" destId="{DCC7AAEE-1B4B-4BF2-8F25-DEC5B7AD7B35}" srcOrd="3" destOrd="0" parTransId="{B18A9877-C378-4984-AA05-AC5CE9345C6D}" sibTransId="{586719D2-5BBC-4B04-A34C-B4E84B3294E9}"/>
    <dgm:cxn modelId="{F9C21EBE-5663-4462-9143-4961220F4A79}" type="presParOf" srcId="{A1893CE7-CFFD-4BA2-A862-BD8895A1DEEB}" destId="{5907C837-4E9C-4318-A3D5-55964F201305}" srcOrd="0" destOrd="0" presId="urn:microsoft.com/office/officeart/2005/8/layout/bProcess3"/>
    <dgm:cxn modelId="{077FBEF2-29E9-4D3C-AA31-949505D71F41}" type="presParOf" srcId="{A1893CE7-CFFD-4BA2-A862-BD8895A1DEEB}" destId="{64365CE1-8B14-43E8-BA54-E6F54DFEA3F1}" srcOrd="1" destOrd="0" presId="urn:microsoft.com/office/officeart/2005/8/layout/bProcess3"/>
    <dgm:cxn modelId="{664C420D-3010-477E-8255-317C639BFAE2}" type="presParOf" srcId="{64365CE1-8B14-43E8-BA54-E6F54DFEA3F1}" destId="{45E9FDB3-CC87-465F-B990-10E4D255E2DD}" srcOrd="0" destOrd="0" presId="urn:microsoft.com/office/officeart/2005/8/layout/bProcess3"/>
    <dgm:cxn modelId="{6D80C8C9-0AE9-411E-A05D-25D0296272C1}" type="presParOf" srcId="{A1893CE7-CFFD-4BA2-A862-BD8895A1DEEB}" destId="{8D8C316D-D844-4880-843F-FB0609483CEA}" srcOrd="2" destOrd="0" presId="urn:microsoft.com/office/officeart/2005/8/layout/bProcess3"/>
    <dgm:cxn modelId="{2141560C-86A8-4860-A8CE-80FF755D0140}" type="presParOf" srcId="{A1893CE7-CFFD-4BA2-A862-BD8895A1DEEB}" destId="{EFC219E2-1F7B-4F08-B4FC-DA31183D9BA4}" srcOrd="3" destOrd="0" presId="urn:microsoft.com/office/officeart/2005/8/layout/bProcess3"/>
    <dgm:cxn modelId="{E072E36F-94C4-43B5-896A-22D148BA40EB}" type="presParOf" srcId="{EFC219E2-1F7B-4F08-B4FC-DA31183D9BA4}" destId="{D6D618AE-F0F3-4ABF-BE7B-BF423CBC514B}" srcOrd="0" destOrd="0" presId="urn:microsoft.com/office/officeart/2005/8/layout/bProcess3"/>
    <dgm:cxn modelId="{6786AFAD-933D-4CF9-8654-45AC28F9311A}" type="presParOf" srcId="{A1893CE7-CFFD-4BA2-A862-BD8895A1DEEB}" destId="{FD485EE1-EF05-4F57-8289-958EA361AC6C}" srcOrd="4" destOrd="0" presId="urn:microsoft.com/office/officeart/2005/8/layout/bProcess3"/>
    <dgm:cxn modelId="{5FF6BFEA-46E3-46BD-84A7-4725C76FAF48}" type="presParOf" srcId="{A1893CE7-CFFD-4BA2-A862-BD8895A1DEEB}" destId="{76AED851-0240-49E8-8049-3442D325C27C}" srcOrd="5" destOrd="0" presId="urn:microsoft.com/office/officeart/2005/8/layout/bProcess3"/>
    <dgm:cxn modelId="{8D53220F-2B25-4BF0-9FE1-45253477A6BF}" type="presParOf" srcId="{76AED851-0240-49E8-8049-3442D325C27C}" destId="{510E2B5A-5ADD-4F91-9C47-7E4C8F0B3C45}" srcOrd="0" destOrd="0" presId="urn:microsoft.com/office/officeart/2005/8/layout/bProcess3"/>
    <dgm:cxn modelId="{7B533925-752B-418E-9308-FB6F92E30949}" type="presParOf" srcId="{A1893CE7-CFFD-4BA2-A862-BD8895A1DEEB}" destId="{B34266BF-BE56-43FA-8AF1-0BA1E48FF2E5}" srcOrd="6" destOrd="0" presId="urn:microsoft.com/office/officeart/2005/8/layout/bProcess3"/>
    <dgm:cxn modelId="{ABA78616-084D-4497-8F18-FC907FD51090}" type="presParOf" srcId="{A1893CE7-CFFD-4BA2-A862-BD8895A1DEEB}" destId="{9D74F7D9-8A0B-4D1A-86A1-5161F4CCBFFB}" srcOrd="7" destOrd="0" presId="urn:microsoft.com/office/officeart/2005/8/layout/bProcess3"/>
    <dgm:cxn modelId="{2D4121B8-8029-49F1-8824-87754BD228F3}" type="presParOf" srcId="{9D74F7D9-8A0B-4D1A-86A1-5161F4CCBFFB}" destId="{5C0B6292-BE53-44C1-9040-CBC729997CE5}" srcOrd="0" destOrd="0" presId="urn:microsoft.com/office/officeart/2005/8/layout/bProcess3"/>
    <dgm:cxn modelId="{863E0180-F80F-4F7B-B427-E15F5EF5861E}" type="presParOf" srcId="{A1893CE7-CFFD-4BA2-A862-BD8895A1DEEB}" destId="{AD921219-FC3C-47DE-9067-B0741797A3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81B702-2DCD-44B0-BDCA-160CB418ECB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28BDA42-E17A-4EC0-9988-63DFF973935E}">
      <dgm:prSet phldrT="[Szöveg]"/>
      <dgm:spPr/>
      <dgm:t>
        <a:bodyPr/>
        <a:lstStyle/>
        <a:p>
          <a:r>
            <a:rPr lang="hu-HU" dirty="0"/>
            <a:t>Igénylés</a:t>
          </a:r>
        </a:p>
      </dgm:t>
    </dgm:pt>
    <dgm:pt modelId="{1C0FB1C9-633D-4F13-BFB7-5989C11AC60A}" type="parTrans" cxnId="{1E76355D-79FD-4473-B043-BCAAB30627C4}">
      <dgm:prSet/>
      <dgm:spPr/>
      <dgm:t>
        <a:bodyPr/>
        <a:lstStyle/>
        <a:p>
          <a:endParaRPr lang="hu-HU"/>
        </a:p>
      </dgm:t>
    </dgm:pt>
    <dgm:pt modelId="{A2FE6E0F-C4EE-4A8B-90A0-09FB25B41AA9}" type="sibTrans" cxnId="{1E76355D-79FD-4473-B043-BCAAB30627C4}">
      <dgm:prSet/>
      <dgm:spPr/>
      <dgm:t>
        <a:bodyPr/>
        <a:lstStyle/>
        <a:p>
          <a:endParaRPr lang="hu-HU"/>
        </a:p>
      </dgm:t>
    </dgm:pt>
    <dgm:pt modelId="{CFD10F2B-7368-4D54-916E-447C9A6E2656}">
      <dgm:prSet/>
      <dgm:spPr/>
      <dgm:t>
        <a:bodyPr/>
        <a:lstStyle/>
        <a:p>
          <a:r>
            <a:rPr lang="hu-HU" dirty="0"/>
            <a:t>Telepítés</a:t>
          </a:r>
        </a:p>
      </dgm:t>
    </dgm:pt>
    <dgm:pt modelId="{49A1954F-0979-404E-8467-F23D07059817}" type="parTrans" cxnId="{EF0F74B9-EE93-4FBC-9F7D-5E5C9975A4E8}">
      <dgm:prSet/>
      <dgm:spPr/>
      <dgm:t>
        <a:bodyPr/>
        <a:lstStyle/>
        <a:p>
          <a:endParaRPr lang="hu-HU"/>
        </a:p>
      </dgm:t>
    </dgm:pt>
    <dgm:pt modelId="{16C84654-C669-498D-B683-57C04B93C211}" type="sibTrans" cxnId="{EF0F74B9-EE93-4FBC-9F7D-5E5C9975A4E8}">
      <dgm:prSet/>
      <dgm:spPr/>
      <dgm:t>
        <a:bodyPr/>
        <a:lstStyle/>
        <a:p>
          <a:endParaRPr lang="hu-HU"/>
        </a:p>
      </dgm:t>
    </dgm:pt>
    <dgm:pt modelId="{32434599-7D9B-4C0E-AED2-6C3130419E19}">
      <dgm:prSet/>
      <dgm:spPr/>
      <dgm:t>
        <a:bodyPr/>
        <a:lstStyle/>
        <a:p>
          <a:r>
            <a:rPr lang="hu-HU" dirty="0"/>
            <a:t>Alkalmazás</a:t>
          </a:r>
        </a:p>
      </dgm:t>
    </dgm:pt>
    <dgm:pt modelId="{D5E37F7E-4E94-45D0-AB46-0419CF2C342F}" type="parTrans" cxnId="{12433514-EABB-4623-A933-E41AB382DA9F}">
      <dgm:prSet/>
      <dgm:spPr/>
      <dgm:t>
        <a:bodyPr/>
        <a:lstStyle/>
        <a:p>
          <a:endParaRPr lang="hu-HU"/>
        </a:p>
      </dgm:t>
    </dgm:pt>
    <dgm:pt modelId="{A858AF0C-2546-4DDF-A2C1-8DBB27D64358}" type="sibTrans" cxnId="{12433514-EABB-4623-A933-E41AB382DA9F}">
      <dgm:prSet/>
      <dgm:spPr/>
      <dgm:t>
        <a:bodyPr/>
        <a:lstStyle/>
        <a:p>
          <a:endParaRPr lang="hu-HU"/>
        </a:p>
      </dgm:t>
    </dgm:pt>
    <dgm:pt modelId="{08976502-AEFF-4CEA-8784-FA4F253F696B}">
      <dgm:prSet phldrT="[Szöveg]"/>
      <dgm:spPr/>
      <dgm:t>
        <a:bodyPr/>
        <a:lstStyle/>
        <a:p>
          <a:r>
            <a:rPr lang="hu-HU" dirty="0"/>
            <a:t>Minősített (személyes)</a:t>
          </a:r>
        </a:p>
      </dgm:t>
    </dgm:pt>
    <dgm:pt modelId="{98024F54-84C2-4386-8B47-2D7C925141EE}" type="parTrans" cxnId="{86AF077B-793D-4E30-966C-B461243CB139}">
      <dgm:prSet/>
      <dgm:spPr/>
      <dgm:t>
        <a:bodyPr/>
        <a:lstStyle/>
        <a:p>
          <a:endParaRPr lang="hu-HU"/>
        </a:p>
      </dgm:t>
    </dgm:pt>
    <dgm:pt modelId="{45AE8114-4384-49C9-A18A-0744D8F81BE9}" type="sibTrans" cxnId="{86AF077B-793D-4E30-966C-B461243CB139}">
      <dgm:prSet/>
      <dgm:spPr/>
      <dgm:t>
        <a:bodyPr/>
        <a:lstStyle/>
        <a:p>
          <a:endParaRPr lang="hu-HU"/>
        </a:p>
      </dgm:t>
    </dgm:pt>
    <dgm:pt modelId="{7440938F-FCDC-4B2C-B49C-C3AE5D012337}">
      <dgm:prSet phldrT="[Szöveg]"/>
      <dgm:spPr/>
      <dgm:t>
        <a:bodyPr/>
        <a:lstStyle/>
        <a:p>
          <a:r>
            <a:rPr lang="hu-HU" dirty="0"/>
            <a:t>Nem minősített (elektronikus)</a:t>
          </a:r>
        </a:p>
      </dgm:t>
    </dgm:pt>
    <dgm:pt modelId="{BD3F0CF6-B9DE-4788-983F-07C2DA924310}" type="parTrans" cxnId="{2C41381B-7ADB-4C11-A0F6-DC87BAD68E0E}">
      <dgm:prSet/>
      <dgm:spPr/>
      <dgm:t>
        <a:bodyPr/>
        <a:lstStyle/>
        <a:p>
          <a:endParaRPr lang="hu-HU"/>
        </a:p>
      </dgm:t>
    </dgm:pt>
    <dgm:pt modelId="{A8AE988B-5C30-4180-BF16-E4FE7A871760}" type="sibTrans" cxnId="{2C41381B-7ADB-4C11-A0F6-DC87BAD68E0E}">
      <dgm:prSet/>
      <dgm:spPr/>
      <dgm:t>
        <a:bodyPr/>
        <a:lstStyle/>
        <a:p>
          <a:endParaRPr lang="hu-HU"/>
        </a:p>
      </dgm:t>
    </dgm:pt>
    <dgm:pt modelId="{82F5D45D-62EF-468E-8FE4-9C323E61CB23}">
      <dgm:prSet/>
      <dgm:spPr/>
      <dgm:t>
        <a:bodyPr/>
        <a:lstStyle/>
        <a:p>
          <a:r>
            <a:rPr lang="hu-HU" dirty="0"/>
            <a:t>Szerződéskötés</a:t>
          </a:r>
        </a:p>
      </dgm:t>
    </dgm:pt>
    <dgm:pt modelId="{DFE2612D-7473-4FB6-8A69-5EDADEF296CD}" type="parTrans" cxnId="{6BC9D6AF-368A-424B-9805-B0F421F912D2}">
      <dgm:prSet/>
      <dgm:spPr/>
      <dgm:t>
        <a:bodyPr/>
        <a:lstStyle/>
        <a:p>
          <a:endParaRPr lang="hu-HU"/>
        </a:p>
      </dgm:t>
    </dgm:pt>
    <dgm:pt modelId="{F1A73CC1-8034-44BC-8C7E-05678C4C6267}" type="sibTrans" cxnId="{6BC9D6AF-368A-424B-9805-B0F421F912D2}">
      <dgm:prSet/>
      <dgm:spPr/>
      <dgm:t>
        <a:bodyPr/>
        <a:lstStyle/>
        <a:p>
          <a:endParaRPr lang="hu-HU"/>
        </a:p>
      </dgm:t>
    </dgm:pt>
    <dgm:pt modelId="{7B352429-F24C-4273-977D-F3D1807C5F28}" type="pres">
      <dgm:prSet presAssocID="{AD81B702-2DCD-44B0-BDCA-160CB418ECB1}" presName="CompostProcess" presStyleCnt="0">
        <dgm:presLayoutVars>
          <dgm:dir/>
          <dgm:resizeHandles val="exact"/>
        </dgm:presLayoutVars>
      </dgm:prSet>
      <dgm:spPr/>
    </dgm:pt>
    <dgm:pt modelId="{94721FE2-368F-47D0-9CFE-351AF45B3D7B}" type="pres">
      <dgm:prSet presAssocID="{AD81B702-2DCD-44B0-BDCA-160CB418ECB1}" presName="arrow" presStyleLbl="bgShp" presStyleIdx="0" presStyleCnt="1"/>
      <dgm:spPr/>
    </dgm:pt>
    <dgm:pt modelId="{234FD786-CDC7-4168-ADC8-C963AF6D5E1E}" type="pres">
      <dgm:prSet presAssocID="{AD81B702-2DCD-44B0-BDCA-160CB418ECB1}" presName="linearProcess" presStyleCnt="0"/>
      <dgm:spPr/>
    </dgm:pt>
    <dgm:pt modelId="{A6BD1575-33FF-49DA-BDE9-16781125DFD9}" type="pres">
      <dgm:prSet presAssocID="{928BDA42-E17A-4EC0-9988-63DFF973935E}" presName="textNode" presStyleLbl="node1" presStyleIdx="0" presStyleCnt="4">
        <dgm:presLayoutVars>
          <dgm:bulletEnabled val="1"/>
        </dgm:presLayoutVars>
      </dgm:prSet>
      <dgm:spPr/>
    </dgm:pt>
    <dgm:pt modelId="{61B1612B-28C3-494D-B6E5-D3ACB6EA6ED4}" type="pres">
      <dgm:prSet presAssocID="{A2FE6E0F-C4EE-4A8B-90A0-09FB25B41AA9}" presName="sibTrans" presStyleCnt="0"/>
      <dgm:spPr/>
    </dgm:pt>
    <dgm:pt modelId="{890476F8-C0FB-4078-9606-2B536EB5A26C}" type="pres">
      <dgm:prSet presAssocID="{82F5D45D-62EF-468E-8FE4-9C323E61CB23}" presName="textNode" presStyleLbl="node1" presStyleIdx="1" presStyleCnt="4">
        <dgm:presLayoutVars>
          <dgm:bulletEnabled val="1"/>
        </dgm:presLayoutVars>
      </dgm:prSet>
      <dgm:spPr/>
    </dgm:pt>
    <dgm:pt modelId="{BB443A99-2E1A-4B99-ABC6-B43E1D303A42}" type="pres">
      <dgm:prSet presAssocID="{F1A73CC1-8034-44BC-8C7E-05678C4C6267}" presName="sibTrans" presStyleCnt="0"/>
      <dgm:spPr/>
    </dgm:pt>
    <dgm:pt modelId="{B91299C0-5E76-4F8E-A40D-0F28D89B9B1A}" type="pres">
      <dgm:prSet presAssocID="{CFD10F2B-7368-4D54-916E-447C9A6E2656}" presName="textNode" presStyleLbl="node1" presStyleIdx="2" presStyleCnt="4">
        <dgm:presLayoutVars>
          <dgm:bulletEnabled val="1"/>
        </dgm:presLayoutVars>
      </dgm:prSet>
      <dgm:spPr/>
    </dgm:pt>
    <dgm:pt modelId="{22F697B8-5A5E-4829-BA8E-B230E9279F49}" type="pres">
      <dgm:prSet presAssocID="{16C84654-C669-498D-B683-57C04B93C211}" presName="sibTrans" presStyleCnt="0"/>
      <dgm:spPr/>
    </dgm:pt>
    <dgm:pt modelId="{E37D97EB-A649-4E9D-BD4C-792B0F454B64}" type="pres">
      <dgm:prSet presAssocID="{32434599-7D9B-4C0E-AED2-6C3130419E1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2433514-EABB-4623-A933-E41AB382DA9F}" srcId="{AD81B702-2DCD-44B0-BDCA-160CB418ECB1}" destId="{32434599-7D9B-4C0E-AED2-6C3130419E19}" srcOrd="3" destOrd="0" parTransId="{D5E37F7E-4E94-45D0-AB46-0419CF2C342F}" sibTransId="{A858AF0C-2546-4DDF-A2C1-8DBB27D64358}"/>
    <dgm:cxn modelId="{2C41381B-7ADB-4C11-A0F6-DC87BAD68E0E}" srcId="{928BDA42-E17A-4EC0-9988-63DFF973935E}" destId="{7440938F-FCDC-4B2C-B49C-C3AE5D012337}" srcOrd="1" destOrd="0" parTransId="{BD3F0CF6-B9DE-4788-983F-07C2DA924310}" sibTransId="{A8AE988B-5C30-4180-BF16-E4FE7A871760}"/>
    <dgm:cxn modelId="{1E76355D-79FD-4473-B043-BCAAB30627C4}" srcId="{AD81B702-2DCD-44B0-BDCA-160CB418ECB1}" destId="{928BDA42-E17A-4EC0-9988-63DFF973935E}" srcOrd="0" destOrd="0" parTransId="{1C0FB1C9-633D-4F13-BFB7-5989C11AC60A}" sibTransId="{A2FE6E0F-C4EE-4A8B-90A0-09FB25B41AA9}"/>
    <dgm:cxn modelId="{3920EE43-4FD8-4F06-9819-AB68B592E6C5}" type="presOf" srcId="{82F5D45D-62EF-468E-8FE4-9C323E61CB23}" destId="{890476F8-C0FB-4078-9606-2B536EB5A26C}" srcOrd="0" destOrd="0" presId="urn:microsoft.com/office/officeart/2005/8/layout/hProcess9"/>
    <dgm:cxn modelId="{A2CE7C68-8845-4A6E-BA07-27955BD44EAC}" type="presOf" srcId="{08976502-AEFF-4CEA-8784-FA4F253F696B}" destId="{A6BD1575-33FF-49DA-BDE9-16781125DFD9}" srcOrd="0" destOrd="1" presId="urn:microsoft.com/office/officeart/2005/8/layout/hProcess9"/>
    <dgm:cxn modelId="{5D4D5B6A-D851-4B94-9054-66C2748098FE}" type="presOf" srcId="{928BDA42-E17A-4EC0-9988-63DFF973935E}" destId="{A6BD1575-33FF-49DA-BDE9-16781125DFD9}" srcOrd="0" destOrd="0" presId="urn:microsoft.com/office/officeart/2005/8/layout/hProcess9"/>
    <dgm:cxn modelId="{60777D7A-F5EC-41D8-855D-9D57085EA7B8}" type="presOf" srcId="{7440938F-FCDC-4B2C-B49C-C3AE5D012337}" destId="{A6BD1575-33FF-49DA-BDE9-16781125DFD9}" srcOrd="0" destOrd="2" presId="urn:microsoft.com/office/officeart/2005/8/layout/hProcess9"/>
    <dgm:cxn modelId="{86AF077B-793D-4E30-966C-B461243CB139}" srcId="{928BDA42-E17A-4EC0-9988-63DFF973935E}" destId="{08976502-AEFF-4CEA-8784-FA4F253F696B}" srcOrd="0" destOrd="0" parTransId="{98024F54-84C2-4386-8B47-2D7C925141EE}" sibTransId="{45AE8114-4384-49C9-A18A-0744D8F81BE9}"/>
    <dgm:cxn modelId="{C1DED78D-DF89-4B10-B43C-9B30D221637D}" type="presOf" srcId="{32434599-7D9B-4C0E-AED2-6C3130419E19}" destId="{E37D97EB-A649-4E9D-BD4C-792B0F454B64}" srcOrd="0" destOrd="0" presId="urn:microsoft.com/office/officeart/2005/8/layout/hProcess9"/>
    <dgm:cxn modelId="{F46392AA-1724-4AB2-81CB-BEE608C26F67}" type="presOf" srcId="{CFD10F2B-7368-4D54-916E-447C9A6E2656}" destId="{B91299C0-5E76-4F8E-A40D-0F28D89B9B1A}" srcOrd="0" destOrd="0" presId="urn:microsoft.com/office/officeart/2005/8/layout/hProcess9"/>
    <dgm:cxn modelId="{BC7C55AC-2D61-47E8-8515-5E8A84DD1818}" type="presOf" srcId="{AD81B702-2DCD-44B0-BDCA-160CB418ECB1}" destId="{7B352429-F24C-4273-977D-F3D1807C5F28}" srcOrd="0" destOrd="0" presId="urn:microsoft.com/office/officeart/2005/8/layout/hProcess9"/>
    <dgm:cxn modelId="{6BC9D6AF-368A-424B-9805-B0F421F912D2}" srcId="{AD81B702-2DCD-44B0-BDCA-160CB418ECB1}" destId="{82F5D45D-62EF-468E-8FE4-9C323E61CB23}" srcOrd="1" destOrd="0" parTransId="{DFE2612D-7473-4FB6-8A69-5EDADEF296CD}" sibTransId="{F1A73CC1-8034-44BC-8C7E-05678C4C6267}"/>
    <dgm:cxn modelId="{EF0F74B9-EE93-4FBC-9F7D-5E5C9975A4E8}" srcId="{AD81B702-2DCD-44B0-BDCA-160CB418ECB1}" destId="{CFD10F2B-7368-4D54-916E-447C9A6E2656}" srcOrd="2" destOrd="0" parTransId="{49A1954F-0979-404E-8467-F23D07059817}" sibTransId="{16C84654-C669-498D-B683-57C04B93C211}"/>
    <dgm:cxn modelId="{16BBCE40-3C4D-4695-8240-74F451AF4014}" type="presParOf" srcId="{7B352429-F24C-4273-977D-F3D1807C5F28}" destId="{94721FE2-368F-47D0-9CFE-351AF45B3D7B}" srcOrd="0" destOrd="0" presId="urn:microsoft.com/office/officeart/2005/8/layout/hProcess9"/>
    <dgm:cxn modelId="{2D5C80FA-0BA6-4622-9EBD-525B882D1749}" type="presParOf" srcId="{7B352429-F24C-4273-977D-F3D1807C5F28}" destId="{234FD786-CDC7-4168-ADC8-C963AF6D5E1E}" srcOrd="1" destOrd="0" presId="urn:microsoft.com/office/officeart/2005/8/layout/hProcess9"/>
    <dgm:cxn modelId="{612B348A-3B31-4B8E-9667-96EEB2784FF8}" type="presParOf" srcId="{234FD786-CDC7-4168-ADC8-C963AF6D5E1E}" destId="{A6BD1575-33FF-49DA-BDE9-16781125DFD9}" srcOrd="0" destOrd="0" presId="urn:microsoft.com/office/officeart/2005/8/layout/hProcess9"/>
    <dgm:cxn modelId="{7EAD7AA7-3B57-4E2A-BA08-37474EAA30B0}" type="presParOf" srcId="{234FD786-CDC7-4168-ADC8-C963AF6D5E1E}" destId="{61B1612B-28C3-494D-B6E5-D3ACB6EA6ED4}" srcOrd="1" destOrd="0" presId="urn:microsoft.com/office/officeart/2005/8/layout/hProcess9"/>
    <dgm:cxn modelId="{DDD8BAAF-331D-45C2-B422-20C2F4860437}" type="presParOf" srcId="{234FD786-CDC7-4168-ADC8-C963AF6D5E1E}" destId="{890476F8-C0FB-4078-9606-2B536EB5A26C}" srcOrd="2" destOrd="0" presId="urn:microsoft.com/office/officeart/2005/8/layout/hProcess9"/>
    <dgm:cxn modelId="{AB637AAE-3B62-4A41-81AF-D5AE1AB68DCC}" type="presParOf" srcId="{234FD786-CDC7-4168-ADC8-C963AF6D5E1E}" destId="{BB443A99-2E1A-4B99-ABC6-B43E1D303A42}" srcOrd="3" destOrd="0" presId="urn:microsoft.com/office/officeart/2005/8/layout/hProcess9"/>
    <dgm:cxn modelId="{EB8AE11C-C641-47FE-80DF-77A88BA6D5B1}" type="presParOf" srcId="{234FD786-CDC7-4168-ADC8-C963AF6D5E1E}" destId="{B91299C0-5E76-4F8E-A40D-0F28D89B9B1A}" srcOrd="4" destOrd="0" presId="urn:microsoft.com/office/officeart/2005/8/layout/hProcess9"/>
    <dgm:cxn modelId="{C3F30540-A9AE-41A8-9D15-06A60BCE1314}" type="presParOf" srcId="{234FD786-CDC7-4168-ADC8-C963AF6D5E1E}" destId="{22F697B8-5A5E-4829-BA8E-B230E9279F49}" srcOrd="5" destOrd="0" presId="urn:microsoft.com/office/officeart/2005/8/layout/hProcess9"/>
    <dgm:cxn modelId="{9BBD482F-79C1-4C21-AAEC-3CA8F845118B}" type="presParOf" srcId="{234FD786-CDC7-4168-ADC8-C963AF6D5E1E}" destId="{E37D97EB-A649-4E9D-BD4C-792B0F454B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348206" y="804954"/>
          <a:ext cx="1075482" cy="10754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577408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405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600" kern="1200" dirty="0"/>
            <a:t>Törvényi SZABÁLYOZÁS</a:t>
          </a:r>
        </a:p>
      </dsp:txBody>
      <dsp:txXfrm>
        <a:off x="4405" y="2215423"/>
        <a:ext cx="1763085" cy="705234"/>
      </dsp:txXfrm>
    </dsp:sp>
    <dsp:sp modelId="{BCD8CDD9-0C56-4401-ADB1-8B48DAB2C96F}">
      <dsp:nvSpPr>
        <dsp:cNvPr id="0" name=""/>
        <dsp:cNvSpPr/>
      </dsp:nvSpPr>
      <dsp:spPr>
        <a:xfrm>
          <a:off x="2419832" y="804954"/>
          <a:ext cx="1075482" cy="10754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649033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076031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600" kern="1200" dirty="0"/>
            <a:t>FELNŐTTKÉPZÉS</a:t>
          </a:r>
        </a:p>
      </dsp:txBody>
      <dsp:txXfrm>
        <a:off x="2076031" y="2215423"/>
        <a:ext cx="1763085" cy="705234"/>
      </dsp:txXfrm>
    </dsp:sp>
    <dsp:sp modelId="{FF93E135-77D6-48A0-8871-9BC93D705D06}">
      <dsp:nvSpPr>
        <dsp:cNvPr id="0" name=""/>
        <dsp:cNvSpPr/>
      </dsp:nvSpPr>
      <dsp:spPr>
        <a:xfrm>
          <a:off x="4491458" y="804954"/>
          <a:ext cx="1075482" cy="10754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4720659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4147657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600" kern="1200" dirty="0"/>
            <a:t>Elektronikus aláírás</a:t>
          </a:r>
        </a:p>
      </dsp:txBody>
      <dsp:txXfrm>
        <a:off x="4147657" y="2215423"/>
        <a:ext cx="1763085" cy="705234"/>
      </dsp:txXfrm>
    </dsp:sp>
    <dsp:sp modelId="{852890F9-2342-4649-B2CE-4839FA6FA411}">
      <dsp:nvSpPr>
        <dsp:cNvPr id="0" name=""/>
        <dsp:cNvSpPr/>
      </dsp:nvSpPr>
      <dsp:spPr>
        <a:xfrm>
          <a:off x="6563084" y="804954"/>
          <a:ext cx="1075482" cy="1075482"/>
        </a:xfrm>
        <a:prstGeom prst="ellipse">
          <a:avLst/>
        </a:prstGeom>
        <a:gradFill rotWithShape="1">
          <a:gsLst>
            <a:gs pos="0">
              <a:schemeClr val="accent1">
                <a:satMod val="100000"/>
                <a:lumMod val="100000"/>
              </a:schemeClr>
            </a:gs>
            <a:gs pos="50000">
              <a:schemeClr val="accent1">
                <a:shade val="99000"/>
                <a:satMod val="105000"/>
                <a:lumMod val="100000"/>
              </a:schemeClr>
            </a:gs>
            <a:gs pos="100000">
              <a:schemeClr val="accent1"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190500" extrusionH="12700" prstMaterial="flat">
          <a:bevelT w="50800" h="63500" prst="ribl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AAA1171-2E98-4AE9-BC0F-27417CEBED1D}">
      <dsp:nvSpPr>
        <dsp:cNvPr id="0" name=""/>
        <dsp:cNvSpPr/>
      </dsp:nvSpPr>
      <dsp:spPr>
        <a:xfrm>
          <a:off x="6792285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6F86C-0D62-470C-AC3A-0CFB06BBDD79}">
      <dsp:nvSpPr>
        <dsp:cNvPr id="0" name=""/>
        <dsp:cNvSpPr/>
      </dsp:nvSpPr>
      <dsp:spPr>
        <a:xfrm>
          <a:off x="6219283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600" kern="1200" dirty="0"/>
            <a:t>Elektronikus aláírás Eszközei</a:t>
          </a:r>
        </a:p>
      </dsp:txBody>
      <dsp:txXfrm>
        <a:off x="6219283" y="2215423"/>
        <a:ext cx="1763085" cy="705234"/>
      </dsp:txXfrm>
    </dsp:sp>
    <dsp:sp modelId="{23EC467D-0FB7-44FD-9478-FC84EE8C3CFF}">
      <dsp:nvSpPr>
        <dsp:cNvPr id="0" name=""/>
        <dsp:cNvSpPr/>
      </dsp:nvSpPr>
      <dsp:spPr>
        <a:xfrm>
          <a:off x="8634710" y="804954"/>
          <a:ext cx="1075482" cy="10754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BBD711C-B536-4781-86F4-8DA3A1A910F3}">
      <dsp:nvSpPr>
        <dsp:cNvPr id="0" name=""/>
        <dsp:cNvSpPr/>
      </dsp:nvSpPr>
      <dsp:spPr>
        <a:xfrm>
          <a:off x="8863911" y="1034155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E1FD7-E361-4871-9A18-43B757D40CD3}">
      <dsp:nvSpPr>
        <dsp:cNvPr id="0" name=""/>
        <dsp:cNvSpPr/>
      </dsp:nvSpPr>
      <dsp:spPr>
        <a:xfrm>
          <a:off x="8290908" y="221542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600" kern="1200" dirty="0"/>
            <a:t>Elektronikus aláírás készítése</a:t>
          </a:r>
        </a:p>
      </dsp:txBody>
      <dsp:txXfrm>
        <a:off x="8290908" y="2215423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CB1A-9C78-4B9D-A065-B0C662E060E1}">
      <dsp:nvSpPr>
        <dsp:cNvPr id="0" name=""/>
        <dsp:cNvSpPr/>
      </dsp:nvSpPr>
      <dsp:spPr>
        <a:xfrm rot="16200000">
          <a:off x="592" y="780846"/>
          <a:ext cx="2059943" cy="2059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papír</a:t>
          </a:r>
        </a:p>
      </dsp:txBody>
      <dsp:txXfrm rot="5400000">
        <a:off x="592" y="1295832"/>
        <a:ext cx="1699453" cy="1029971"/>
      </dsp:txXfrm>
    </dsp:sp>
    <dsp:sp modelId="{469218D1-D850-4AD5-8CD4-C5A4761F11DF}">
      <dsp:nvSpPr>
        <dsp:cNvPr id="0" name=""/>
        <dsp:cNvSpPr/>
      </dsp:nvSpPr>
      <dsp:spPr>
        <a:xfrm rot="5400000">
          <a:off x="2235558" y="780846"/>
          <a:ext cx="2059943" cy="2059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8680613"/>
            <a:satOff val="42546"/>
            <a:lumOff val="16275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elektronikus</a:t>
          </a:r>
        </a:p>
      </dsp:txBody>
      <dsp:txXfrm rot="-5400000">
        <a:off x="2596048" y="1295832"/>
        <a:ext cx="1699453" cy="102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26E0-3E8E-42D4-B880-DA8D60566622}">
      <dsp:nvSpPr>
        <dsp:cNvPr id="0" name=""/>
        <dsp:cNvSpPr/>
      </dsp:nvSpPr>
      <dsp:spPr>
        <a:xfrm>
          <a:off x="0" y="429197"/>
          <a:ext cx="2573556" cy="128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minden későbbi változás észrevehető</a:t>
          </a:r>
        </a:p>
      </dsp:txBody>
      <dsp:txXfrm>
        <a:off x="37688" y="466885"/>
        <a:ext cx="2498180" cy="1211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DA6C-D66E-4428-8C3A-2CE61D52D40F}">
      <dsp:nvSpPr>
        <dsp:cNvPr id="0" name=""/>
        <dsp:cNvSpPr/>
      </dsp:nvSpPr>
      <dsp:spPr>
        <a:xfrm>
          <a:off x="0" y="0"/>
          <a:ext cx="7744967" cy="692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Az ügyfél kulcspárt generál magának </a:t>
          </a:r>
        </a:p>
      </dsp:txBody>
      <dsp:txXfrm>
        <a:off x="20296" y="20296"/>
        <a:ext cx="6916152" cy="652351"/>
      </dsp:txXfrm>
    </dsp:sp>
    <dsp:sp modelId="{E0CCD39F-8901-4F06-AB78-46EA58F2670A}">
      <dsp:nvSpPr>
        <dsp:cNvPr id="0" name=""/>
        <dsp:cNvSpPr/>
      </dsp:nvSpPr>
      <dsp:spPr>
        <a:xfrm>
          <a:off x="578358" y="789185"/>
          <a:ext cx="7744967" cy="692943"/>
        </a:xfrm>
        <a:prstGeom prst="roundRect">
          <a:avLst>
            <a:gd name="adj" fmla="val 10000"/>
          </a:avLst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RA elvégzi a személyazonosság ellenőrzését</a:t>
          </a:r>
        </a:p>
      </dsp:txBody>
      <dsp:txXfrm>
        <a:off x="598654" y="809481"/>
        <a:ext cx="6675604" cy="652351"/>
      </dsp:txXfrm>
    </dsp:sp>
    <dsp:sp modelId="{3F808DC0-3777-47D7-ABA2-620C0CE9C4C6}">
      <dsp:nvSpPr>
        <dsp:cNvPr id="0" name=""/>
        <dsp:cNvSpPr/>
      </dsp:nvSpPr>
      <dsp:spPr>
        <a:xfrm>
          <a:off x="1156716" y="1578371"/>
          <a:ext cx="7744967" cy="692943"/>
        </a:xfrm>
        <a:prstGeom prst="roundRect">
          <a:avLst>
            <a:gd name="adj" fmla="val 10000"/>
          </a:avLst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RA kéri a tanúsítványt CA-tól</a:t>
          </a:r>
        </a:p>
      </dsp:txBody>
      <dsp:txXfrm>
        <a:off x="1177012" y="1598667"/>
        <a:ext cx="6675604" cy="652351"/>
      </dsp:txXfrm>
    </dsp:sp>
    <dsp:sp modelId="{D894C158-E87C-4F54-A8D2-18A34D440173}">
      <dsp:nvSpPr>
        <dsp:cNvPr id="0" name=""/>
        <dsp:cNvSpPr/>
      </dsp:nvSpPr>
      <dsp:spPr>
        <a:xfrm>
          <a:off x="1735073" y="2367557"/>
          <a:ext cx="7744967" cy="692943"/>
        </a:xfrm>
        <a:prstGeom prst="roundRect">
          <a:avLst>
            <a:gd name="adj" fmla="val 10000"/>
          </a:avLst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 CA ellenőrzi a tanúsítványkérést</a:t>
          </a:r>
        </a:p>
      </dsp:txBody>
      <dsp:txXfrm>
        <a:off x="1755369" y="2387853"/>
        <a:ext cx="6675604" cy="652351"/>
      </dsp:txXfrm>
    </dsp:sp>
    <dsp:sp modelId="{0D488498-0DC0-4E89-8248-6B172596D77E}">
      <dsp:nvSpPr>
        <dsp:cNvPr id="0" name=""/>
        <dsp:cNvSpPr/>
      </dsp:nvSpPr>
      <dsp:spPr>
        <a:xfrm>
          <a:off x="2313432" y="3156743"/>
          <a:ext cx="7744967" cy="692943"/>
        </a:xfrm>
        <a:prstGeom prst="roundRect">
          <a:avLst>
            <a:gd name="adj" fmla="val 10000"/>
          </a:avLst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 CA elkészíti a tanúsítványt és közzéteszi</a:t>
          </a:r>
        </a:p>
      </dsp:txBody>
      <dsp:txXfrm>
        <a:off x="2333728" y="3177039"/>
        <a:ext cx="6675604" cy="652351"/>
      </dsp:txXfrm>
    </dsp:sp>
    <dsp:sp modelId="{05D31867-2974-439E-9C88-40558012F606}">
      <dsp:nvSpPr>
        <dsp:cNvPr id="0" name=""/>
        <dsp:cNvSpPr/>
      </dsp:nvSpPr>
      <dsp:spPr>
        <a:xfrm>
          <a:off x="7294554" y="506233"/>
          <a:ext cx="450413" cy="450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/>
        </a:p>
      </dsp:txBody>
      <dsp:txXfrm>
        <a:off x="7395897" y="506233"/>
        <a:ext cx="247727" cy="338936"/>
      </dsp:txXfrm>
    </dsp:sp>
    <dsp:sp modelId="{A93E54DD-409B-4227-BEC0-9BD47CA489D4}">
      <dsp:nvSpPr>
        <dsp:cNvPr id="0" name=""/>
        <dsp:cNvSpPr/>
      </dsp:nvSpPr>
      <dsp:spPr>
        <a:xfrm>
          <a:off x="7872912" y="1295419"/>
          <a:ext cx="450413" cy="450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942911"/>
            <a:satOff val="-19017"/>
            <a:lumOff val="-1645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/>
        </a:p>
      </dsp:txBody>
      <dsp:txXfrm>
        <a:off x="7974255" y="1295419"/>
        <a:ext cx="247727" cy="338936"/>
      </dsp:txXfrm>
    </dsp:sp>
    <dsp:sp modelId="{6BA80A85-EF6F-4982-BF98-FC23C3AD00AB}">
      <dsp:nvSpPr>
        <dsp:cNvPr id="0" name=""/>
        <dsp:cNvSpPr/>
      </dsp:nvSpPr>
      <dsp:spPr>
        <a:xfrm>
          <a:off x="8451270" y="2073056"/>
          <a:ext cx="450413" cy="450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885822"/>
            <a:satOff val="-38033"/>
            <a:lumOff val="-3291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/>
        </a:p>
      </dsp:txBody>
      <dsp:txXfrm>
        <a:off x="8552613" y="2073056"/>
        <a:ext cx="247727" cy="338936"/>
      </dsp:txXfrm>
    </dsp:sp>
    <dsp:sp modelId="{E65FA93F-149E-42CF-99A4-ACBADB231B7D}">
      <dsp:nvSpPr>
        <dsp:cNvPr id="0" name=""/>
        <dsp:cNvSpPr/>
      </dsp:nvSpPr>
      <dsp:spPr>
        <a:xfrm>
          <a:off x="9029628" y="2869941"/>
          <a:ext cx="450413" cy="450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1828732"/>
            <a:satOff val="-57050"/>
            <a:lumOff val="-4936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/>
        </a:p>
      </dsp:txBody>
      <dsp:txXfrm>
        <a:off x="9130971" y="2869941"/>
        <a:ext cx="247727" cy="338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5CE1-8B14-43E8-BA54-E6F54DFEA3F1}">
      <dsp:nvSpPr>
        <dsp:cNvPr id="0" name=""/>
        <dsp:cNvSpPr/>
      </dsp:nvSpPr>
      <dsp:spPr>
        <a:xfrm>
          <a:off x="3062672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804814"/>
        <a:ext cx="30951" cy="6190"/>
      </dsp:txXfrm>
    </dsp:sp>
    <dsp:sp modelId="{5907C837-4E9C-4318-A3D5-55964F201305}">
      <dsp:nvSpPr>
        <dsp:cNvPr id="0" name=""/>
        <dsp:cNvSpPr/>
      </dsp:nvSpPr>
      <dsp:spPr>
        <a:xfrm>
          <a:off x="373064" y="486"/>
          <a:ext cx="2691407" cy="161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ügyfél kulcspárt generál magának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privát kulcsot biztonságba helyezi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nyilvános kulccsal elkészítteti tanúsítványkérvényt</a:t>
          </a:r>
        </a:p>
      </dsp:txBody>
      <dsp:txXfrm>
        <a:off x="373064" y="486"/>
        <a:ext cx="2691407" cy="1614844"/>
      </dsp:txXfrm>
    </dsp:sp>
    <dsp:sp modelId="{EFC219E2-1F7B-4F08-B4FC-DA31183D9BA4}">
      <dsp:nvSpPr>
        <dsp:cNvPr id="0" name=""/>
        <dsp:cNvSpPr/>
      </dsp:nvSpPr>
      <dsp:spPr>
        <a:xfrm>
          <a:off x="6373103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651840" y="804814"/>
        <a:ext cx="30951" cy="6190"/>
      </dsp:txXfrm>
    </dsp:sp>
    <dsp:sp modelId="{8D8C316D-D844-4880-843F-FB0609483CEA}">
      <dsp:nvSpPr>
        <dsp:cNvPr id="0" name=""/>
        <dsp:cNvSpPr/>
      </dsp:nvSpPr>
      <dsp:spPr>
        <a:xfrm>
          <a:off x="3683496" y="486"/>
          <a:ext cx="2691407" cy="1614844"/>
        </a:xfrm>
        <a:prstGeom prst="rect">
          <a:avLst/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elvégzi a személyazonosság ellenőrzését</a:t>
          </a:r>
        </a:p>
      </dsp:txBody>
      <dsp:txXfrm>
        <a:off x="3683496" y="486"/>
        <a:ext cx="2691407" cy="1614844"/>
      </dsp:txXfrm>
    </dsp:sp>
    <dsp:sp modelId="{76AED851-0240-49E8-8049-3442D325C27C}">
      <dsp:nvSpPr>
        <dsp:cNvPr id="0" name=""/>
        <dsp:cNvSpPr/>
      </dsp:nvSpPr>
      <dsp:spPr>
        <a:xfrm>
          <a:off x="1718768" y="1613531"/>
          <a:ext cx="6620863" cy="588423"/>
        </a:xfrm>
        <a:custGeom>
          <a:avLst/>
          <a:gdLst/>
          <a:ahLst/>
          <a:cxnLst/>
          <a:rect l="0" t="0" r="0" b="0"/>
          <a:pathLst>
            <a:path>
              <a:moveTo>
                <a:pt x="6620863" y="0"/>
              </a:moveTo>
              <a:lnTo>
                <a:pt x="6620863" y="311311"/>
              </a:lnTo>
              <a:lnTo>
                <a:pt x="0" y="311311"/>
              </a:lnTo>
              <a:lnTo>
                <a:pt x="0" y="5884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862956" y="1904648"/>
        <a:ext cx="332486" cy="6190"/>
      </dsp:txXfrm>
    </dsp:sp>
    <dsp:sp modelId="{FD485EE1-EF05-4F57-8289-958EA361AC6C}">
      <dsp:nvSpPr>
        <dsp:cNvPr id="0" name=""/>
        <dsp:cNvSpPr/>
      </dsp:nvSpPr>
      <dsp:spPr>
        <a:xfrm>
          <a:off x="6993927" y="486"/>
          <a:ext cx="2691407" cy="1614844"/>
        </a:xfrm>
        <a:prstGeom prst="rect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az ügyfél nyilvános kulcsából és adataiból kéri a tanúsítványt CA-tól</a:t>
          </a:r>
        </a:p>
      </dsp:txBody>
      <dsp:txXfrm>
        <a:off x="6993927" y="486"/>
        <a:ext cx="2691407" cy="1614844"/>
      </dsp:txXfrm>
    </dsp:sp>
    <dsp:sp modelId="{9D74F7D9-8A0B-4D1A-86A1-5161F4CCBFFB}">
      <dsp:nvSpPr>
        <dsp:cNvPr id="0" name=""/>
        <dsp:cNvSpPr/>
      </dsp:nvSpPr>
      <dsp:spPr>
        <a:xfrm>
          <a:off x="3062672" y="2996057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3038682"/>
        <a:ext cx="30951" cy="6190"/>
      </dsp:txXfrm>
    </dsp:sp>
    <dsp:sp modelId="{B34266BF-BE56-43FA-8AF1-0BA1E48FF2E5}">
      <dsp:nvSpPr>
        <dsp:cNvPr id="0" name=""/>
        <dsp:cNvSpPr/>
      </dsp:nvSpPr>
      <dsp:spPr>
        <a:xfrm>
          <a:off x="373064" y="2234355"/>
          <a:ext cx="2691407" cy="1614844"/>
        </a:xfrm>
        <a:prstGeom prst="rect">
          <a:avLst/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ellenőrzi a tanúsítványkérés digitális aláírását</a:t>
          </a:r>
        </a:p>
      </dsp:txBody>
      <dsp:txXfrm>
        <a:off x="373064" y="2234355"/>
        <a:ext cx="2691407" cy="1614844"/>
      </dsp:txXfrm>
    </dsp:sp>
    <dsp:sp modelId="{AD921219-FC3C-47DE-9067-B0741797A347}">
      <dsp:nvSpPr>
        <dsp:cNvPr id="0" name=""/>
        <dsp:cNvSpPr/>
      </dsp:nvSpPr>
      <dsp:spPr>
        <a:xfrm>
          <a:off x="3683496" y="2234355"/>
          <a:ext cx="2691407" cy="1614844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elkészíti a kért tanúsítványt és közzéteszi a nyilvános tanúsítványtárban</a:t>
          </a:r>
        </a:p>
      </dsp:txBody>
      <dsp:txXfrm>
        <a:off x="3683496" y="2234355"/>
        <a:ext cx="2691407" cy="1614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5CE1-8B14-43E8-BA54-E6F54DFEA3F1}">
      <dsp:nvSpPr>
        <dsp:cNvPr id="0" name=""/>
        <dsp:cNvSpPr/>
      </dsp:nvSpPr>
      <dsp:spPr>
        <a:xfrm>
          <a:off x="3062672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804814"/>
        <a:ext cx="30951" cy="6190"/>
      </dsp:txXfrm>
    </dsp:sp>
    <dsp:sp modelId="{5907C837-4E9C-4318-A3D5-55964F201305}">
      <dsp:nvSpPr>
        <dsp:cNvPr id="0" name=""/>
        <dsp:cNvSpPr/>
      </dsp:nvSpPr>
      <dsp:spPr>
        <a:xfrm>
          <a:off x="373064" y="486"/>
          <a:ext cx="2691407" cy="161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ügyfél kulcspárt generál magának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privát kulcsot biztonságba helyezi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nyilvános kulccsal elkészítteti tanúsítványkérvényt</a:t>
          </a:r>
        </a:p>
      </dsp:txBody>
      <dsp:txXfrm>
        <a:off x="373064" y="486"/>
        <a:ext cx="2691407" cy="1614844"/>
      </dsp:txXfrm>
    </dsp:sp>
    <dsp:sp modelId="{EFC219E2-1F7B-4F08-B4FC-DA31183D9BA4}">
      <dsp:nvSpPr>
        <dsp:cNvPr id="0" name=""/>
        <dsp:cNvSpPr/>
      </dsp:nvSpPr>
      <dsp:spPr>
        <a:xfrm>
          <a:off x="6373103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651840" y="804814"/>
        <a:ext cx="30951" cy="6190"/>
      </dsp:txXfrm>
    </dsp:sp>
    <dsp:sp modelId="{8D8C316D-D844-4880-843F-FB0609483CEA}">
      <dsp:nvSpPr>
        <dsp:cNvPr id="0" name=""/>
        <dsp:cNvSpPr/>
      </dsp:nvSpPr>
      <dsp:spPr>
        <a:xfrm>
          <a:off x="3683496" y="486"/>
          <a:ext cx="2691407" cy="1614844"/>
        </a:xfrm>
        <a:prstGeom prst="rect">
          <a:avLst/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elvégzi a személyazonosság ellenőrzését</a:t>
          </a:r>
        </a:p>
      </dsp:txBody>
      <dsp:txXfrm>
        <a:off x="3683496" y="486"/>
        <a:ext cx="2691407" cy="1614844"/>
      </dsp:txXfrm>
    </dsp:sp>
    <dsp:sp modelId="{76AED851-0240-49E8-8049-3442D325C27C}">
      <dsp:nvSpPr>
        <dsp:cNvPr id="0" name=""/>
        <dsp:cNvSpPr/>
      </dsp:nvSpPr>
      <dsp:spPr>
        <a:xfrm>
          <a:off x="1718768" y="1613531"/>
          <a:ext cx="6620863" cy="588423"/>
        </a:xfrm>
        <a:custGeom>
          <a:avLst/>
          <a:gdLst/>
          <a:ahLst/>
          <a:cxnLst/>
          <a:rect l="0" t="0" r="0" b="0"/>
          <a:pathLst>
            <a:path>
              <a:moveTo>
                <a:pt x="6620863" y="0"/>
              </a:moveTo>
              <a:lnTo>
                <a:pt x="6620863" y="311311"/>
              </a:lnTo>
              <a:lnTo>
                <a:pt x="0" y="311311"/>
              </a:lnTo>
              <a:lnTo>
                <a:pt x="0" y="5884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862956" y="1904648"/>
        <a:ext cx="332486" cy="6190"/>
      </dsp:txXfrm>
    </dsp:sp>
    <dsp:sp modelId="{FD485EE1-EF05-4F57-8289-958EA361AC6C}">
      <dsp:nvSpPr>
        <dsp:cNvPr id="0" name=""/>
        <dsp:cNvSpPr/>
      </dsp:nvSpPr>
      <dsp:spPr>
        <a:xfrm>
          <a:off x="6993927" y="486"/>
          <a:ext cx="2691407" cy="1614844"/>
        </a:xfrm>
        <a:prstGeom prst="rect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az ügyfél nyilvános kulcsából és adataiból kéri a tanúsítványt CA-tól</a:t>
          </a:r>
        </a:p>
      </dsp:txBody>
      <dsp:txXfrm>
        <a:off x="6993927" y="486"/>
        <a:ext cx="2691407" cy="1614844"/>
      </dsp:txXfrm>
    </dsp:sp>
    <dsp:sp modelId="{9D74F7D9-8A0B-4D1A-86A1-5161F4CCBFFB}">
      <dsp:nvSpPr>
        <dsp:cNvPr id="0" name=""/>
        <dsp:cNvSpPr/>
      </dsp:nvSpPr>
      <dsp:spPr>
        <a:xfrm>
          <a:off x="3062672" y="2996057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3038682"/>
        <a:ext cx="30951" cy="6190"/>
      </dsp:txXfrm>
    </dsp:sp>
    <dsp:sp modelId="{B34266BF-BE56-43FA-8AF1-0BA1E48FF2E5}">
      <dsp:nvSpPr>
        <dsp:cNvPr id="0" name=""/>
        <dsp:cNvSpPr/>
      </dsp:nvSpPr>
      <dsp:spPr>
        <a:xfrm>
          <a:off x="373064" y="2234355"/>
          <a:ext cx="2691407" cy="1614844"/>
        </a:xfrm>
        <a:prstGeom prst="rect">
          <a:avLst/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ellenőrzi a tanúsítványkérés digitális aláírását</a:t>
          </a:r>
        </a:p>
      </dsp:txBody>
      <dsp:txXfrm>
        <a:off x="373064" y="2234355"/>
        <a:ext cx="2691407" cy="1614844"/>
      </dsp:txXfrm>
    </dsp:sp>
    <dsp:sp modelId="{AD921219-FC3C-47DE-9067-B0741797A347}">
      <dsp:nvSpPr>
        <dsp:cNvPr id="0" name=""/>
        <dsp:cNvSpPr/>
      </dsp:nvSpPr>
      <dsp:spPr>
        <a:xfrm>
          <a:off x="3683496" y="2234355"/>
          <a:ext cx="2691407" cy="1614844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</a:t>
          </a:r>
          <a:r>
            <a:rPr lang="hu-HU" sz="1600" kern="1200" dirty="0">
              <a:highlight>
                <a:srgbClr val="000080"/>
              </a:highlight>
            </a:rPr>
            <a:t>RA</a:t>
          </a:r>
          <a:r>
            <a:rPr lang="hu-HU" sz="1600" kern="1200" dirty="0"/>
            <a:t> elkészíti a kért tanúsítványt és közzéteszi a nyilvános tanúsítványtárban</a:t>
          </a:r>
        </a:p>
      </dsp:txBody>
      <dsp:txXfrm>
        <a:off x="3683496" y="2234355"/>
        <a:ext cx="2691407" cy="1614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21FE2-368F-47D0-9CFE-351AF45B3D7B}">
      <dsp:nvSpPr>
        <dsp:cNvPr id="0" name=""/>
        <dsp:cNvSpPr/>
      </dsp:nvSpPr>
      <dsp:spPr>
        <a:xfrm>
          <a:off x="754379" y="0"/>
          <a:ext cx="8549640" cy="38496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1575-33FF-49DA-BDE9-16781125DFD9}">
      <dsp:nvSpPr>
        <dsp:cNvPr id="0" name=""/>
        <dsp:cNvSpPr/>
      </dsp:nvSpPr>
      <dsp:spPr>
        <a:xfrm>
          <a:off x="5034" y="1154906"/>
          <a:ext cx="2421284" cy="1539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Igénylés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Minősített (személyes)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Nem minősített (elektronikus)</a:t>
          </a:r>
        </a:p>
      </dsp:txBody>
      <dsp:txXfrm>
        <a:off x="80204" y="1230076"/>
        <a:ext cx="2270944" cy="1389534"/>
      </dsp:txXfrm>
    </dsp:sp>
    <dsp:sp modelId="{890476F8-C0FB-4078-9606-2B536EB5A26C}">
      <dsp:nvSpPr>
        <dsp:cNvPr id="0" name=""/>
        <dsp:cNvSpPr/>
      </dsp:nvSpPr>
      <dsp:spPr>
        <a:xfrm>
          <a:off x="2547383" y="1154906"/>
          <a:ext cx="2421284" cy="1539874"/>
        </a:xfrm>
        <a:prstGeom prst="roundRect">
          <a:avLst/>
        </a:prstGeom>
        <a:solidFill>
          <a:schemeClr val="accent2">
            <a:hueOff val="3744838"/>
            <a:satOff val="-11947"/>
            <a:lumOff val="-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Szerződéskötés</a:t>
          </a:r>
        </a:p>
      </dsp:txBody>
      <dsp:txXfrm>
        <a:off x="2622553" y="1230076"/>
        <a:ext cx="2270944" cy="1389534"/>
      </dsp:txXfrm>
    </dsp:sp>
    <dsp:sp modelId="{B91299C0-5E76-4F8E-A40D-0F28D89B9B1A}">
      <dsp:nvSpPr>
        <dsp:cNvPr id="0" name=""/>
        <dsp:cNvSpPr/>
      </dsp:nvSpPr>
      <dsp:spPr>
        <a:xfrm>
          <a:off x="5089732" y="1154906"/>
          <a:ext cx="2421284" cy="1539874"/>
        </a:xfrm>
        <a:prstGeom prst="roundRect">
          <a:avLst/>
        </a:prstGeom>
        <a:solidFill>
          <a:schemeClr val="accent2">
            <a:hueOff val="7489676"/>
            <a:satOff val="-23894"/>
            <a:lumOff val="-9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Telepítés</a:t>
          </a:r>
        </a:p>
      </dsp:txBody>
      <dsp:txXfrm>
        <a:off x="5164902" y="1230076"/>
        <a:ext cx="2270944" cy="1389534"/>
      </dsp:txXfrm>
    </dsp:sp>
    <dsp:sp modelId="{E37D97EB-A649-4E9D-BD4C-792B0F454B64}">
      <dsp:nvSpPr>
        <dsp:cNvPr id="0" name=""/>
        <dsp:cNvSpPr/>
      </dsp:nvSpPr>
      <dsp:spPr>
        <a:xfrm>
          <a:off x="7632081" y="1154906"/>
          <a:ext cx="2421284" cy="1539874"/>
        </a:xfrm>
        <a:prstGeom prst="round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Alkalmazás</a:t>
          </a:r>
        </a:p>
      </dsp:txBody>
      <dsp:txXfrm>
        <a:off x="7707251" y="1230076"/>
        <a:ext cx="2270944" cy="1389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DBEDC9-DEE2-4537-BF9C-AB80B281938E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765EB-B293-4315-B7AD-15CA9BEC5FFE}" type="datetime1">
              <a:rPr lang="hu-HU" smtClean="0"/>
              <a:t>2021. 05. 25.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EBA69356-84CE-4978-8218-3ABC048A4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Csoport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16" name="Google Shape;15;p2">
            <a:extLst>
              <a:ext uri="{FF2B5EF4-FFF2-40B4-BE49-F238E27FC236}">
                <a16:creationId xmlns:a16="http://schemas.microsoft.com/office/drawing/2014/main" id="{6E8C8CA9-84AF-4FA0-BEDE-BEDA80E48F8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295859" y="252631"/>
            <a:ext cx="1628597" cy="154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DB95B-47D7-426E-8B92-454635E4D9B0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8EF0-E00F-477C-99D3-71C8AB8AB237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30710" y="697675"/>
            <a:ext cx="9144000" cy="18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  <a:defRPr sz="4800" b="1" i="0" u="none" strike="noStrike" cap="none">
                <a:solidFill>
                  <a:srgbClr val="322C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30709" y="2949237"/>
            <a:ext cx="9144000" cy="47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22C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320605" y="63993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3099" y="714789"/>
            <a:ext cx="1628597" cy="154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E1B4895-5262-4138-8B16-BD051A9B7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3586" y="130486"/>
            <a:ext cx="303607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4F8202-AF50-4D1C-AFD0-0DBFE639A568}" type="datetime1">
              <a:rPr lang="hu-HU" smtClean="0"/>
              <a:t>2021. 05. 25.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AFF5D9D-4DCE-4E48-8D67-13FEB53B3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3586" y="130486"/>
            <a:ext cx="303607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0443E-AA82-48FF-9D5D-8ED40576610A}" type="datetime1">
              <a:rPr lang="hu-HU" smtClean="0"/>
              <a:t>2021. 05. 25.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1C5B475-8F15-4D4F-9F6E-B2B891046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3586" y="130486"/>
            <a:ext cx="303607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075B9-27CE-4C45-A746-51F79BB679E9}" type="datetime1">
              <a:rPr lang="hu-HU" smtClean="0"/>
              <a:t>2021. 05. 25.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C6248A2-92DD-458D-AE2D-93F68DC43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3586" y="130486"/>
            <a:ext cx="303607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178B65-C1ED-4361-B030-7529415F0767}" type="datetime1">
              <a:rPr lang="hu-HU" smtClean="0"/>
              <a:t>2021. 05. 25.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85086D-C429-4250-A33B-9E616BD42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3586" y="130486"/>
            <a:ext cx="303607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40581C2-7F25-43EE-9781-779B3A5B8879}" type="datetime1">
              <a:rPr lang="hu-HU" smtClean="0"/>
              <a:t>2021. 05. 25.</a:t>
            </a:fld>
            <a:endParaRPr lang="en-US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F1A7AB0-F3DE-4076-8C98-B11F4F1B8F2C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E50D0A3E-E7C3-4943-BB9A-48581CFFBA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 dirty="0"/>
              <a:t>Mintaszöveg szerkesztése</a:t>
            </a:r>
          </a:p>
          <a:p>
            <a:pPr lvl="1" rtl="0"/>
            <a:r>
              <a:rPr lang="hu" dirty="0"/>
              <a:t>Második szint</a:t>
            </a:r>
          </a:p>
          <a:p>
            <a:pPr lvl="2" rtl="0"/>
            <a:r>
              <a:rPr lang="hu" dirty="0"/>
              <a:t>Harmadik szint</a:t>
            </a:r>
          </a:p>
          <a:p>
            <a:pPr lvl="3" rtl="0"/>
            <a:r>
              <a:rPr lang="hu" dirty="0"/>
              <a:t>Negyedik szint</a:t>
            </a:r>
          </a:p>
          <a:p>
            <a:pPr lvl="4" rtl="0"/>
            <a:r>
              <a:rPr lang="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A4D427-D56C-4368-810A-6B0C8000E086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rgbClr val="322C7F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rgbClr val="322C7F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rgbClr val="322C7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rgbClr val="322C7F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rgbClr val="322C7F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rgbClr val="322C7F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1d014ed5e18655cf5fb79d1950ded0a7/7c6170358ba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5.xml"/><Relationship Id="rId7" Type="http://schemas.openxmlformats.org/officeDocument/2006/relationships/hyperlink" Target="minositett.cer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6.xml"/><Relationship Id="rId7" Type="http://schemas.openxmlformats.org/officeDocument/2006/relationships/hyperlink" Target="nemMinositett.crt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keaesz.gov.hu/keaesz/validate.html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D:\1-ECDL\Elektronikus%20al&#225;&#237;r&#225;s\ellen&#337;rz&#233;s\kozlony%20mk1309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723775" y="558900"/>
            <a:ext cx="8649000" cy="22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hu-HU" sz="4500" i="1" dirty="0"/>
              <a:t>Elektronikus aláírás a felnőttképzésben</a:t>
            </a:r>
            <a:endParaRPr sz="45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"/>
              <a:buNone/>
            </a:pPr>
            <a:endParaRPr sz="4500" dirty="0"/>
          </a:p>
        </p:txBody>
      </p:sp>
      <p:sp>
        <p:nvSpPr>
          <p:cNvPr id="41" name="Google Shape;41;p6"/>
          <p:cNvSpPr txBox="1"/>
          <p:nvPr/>
        </p:nvSpPr>
        <p:spPr>
          <a:xfrm>
            <a:off x="372225" y="3237600"/>
            <a:ext cx="7407000" cy="3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dirty="0">
                <a:solidFill>
                  <a:srgbClr val="322C7F"/>
                </a:solidFill>
                <a:latin typeface="Roboto"/>
                <a:ea typeface="Roboto"/>
                <a:cs typeface="Roboto"/>
                <a:sym typeface="Roboto"/>
              </a:rPr>
              <a:t>Adamcsik János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dirty="0">
                <a:solidFill>
                  <a:srgbClr val="322C7F"/>
                </a:solidFill>
                <a:latin typeface="Roboto"/>
                <a:ea typeface="Roboto"/>
                <a:cs typeface="Roboto"/>
                <a:sym typeface="Roboto"/>
              </a:rPr>
              <a:t>adamcsik@gmail.com</a:t>
            </a:r>
            <a:endParaRPr sz="2200" dirty="0">
              <a:solidFill>
                <a:srgbClr val="322C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dirty="0">
              <a:solidFill>
                <a:srgbClr val="322C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22C7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9320605" y="6399381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1</a:t>
            </a:fld>
            <a:endParaRPr/>
          </a:p>
        </p:txBody>
      </p:sp>
      <p:pic>
        <p:nvPicPr>
          <p:cNvPr id="5" name="Picture 2" descr="Electronic Signatures | SecSign 2FA">
            <a:extLst>
              <a:ext uri="{FF2B5EF4-FFF2-40B4-BE49-F238E27FC236}">
                <a16:creationId xmlns:a16="http://schemas.microsoft.com/office/drawing/2014/main" id="{47ADD7B9-22E9-47C6-BB06-FC293955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10" y="4182679"/>
            <a:ext cx="1589579" cy="10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014253F-59BF-4628-9DEF-03A0EA3C0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32356"/>
              </p:ext>
            </p:extLst>
          </p:nvPr>
        </p:nvGraphicFramePr>
        <p:xfrm>
          <a:off x="5875082" y="2267792"/>
          <a:ext cx="4013844" cy="389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612778" imgH="4472997" progId="Photoshop.Image.5">
                  <p:embed/>
                </p:oleObj>
              </mc:Choice>
              <mc:Fallback>
                <p:oleObj name="Image" r:id="rId4" imgW="4612778" imgH="4472997" progId="Photoshop.Image.5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FD8B8432-B90D-4C61-9A39-BFEDE0E0E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082" y="2267792"/>
                        <a:ext cx="4013844" cy="3892296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0A2C37C1-FC2D-4E9B-9540-EE71620D9362}"/>
              </a:ext>
            </a:extLst>
          </p:cNvPr>
          <p:cNvSpPr txBox="1">
            <a:spLocks noChangeArrowheads="1"/>
          </p:cNvSpPr>
          <p:nvPr/>
        </p:nvSpPr>
        <p:spPr>
          <a:xfrm>
            <a:off x="5207171" y="6160088"/>
            <a:ext cx="5349667" cy="39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lvl="1" algn="l">
              <a:buFontTx/>
              <a:buNone/>
            </a:pPr>
            <a:r>
              <a:rPr lang="hu-HU" altLang="hu-HU" dirty="0">
                <a:solidFill>
                  <a:srgbClr val="0070C0"/>
                </a:solidFill>
              </a:rPr>
              <a:t>„Ezeknek fogalmuk sincs arról, hogy kutya vagy”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97FCB-F922-4F12-BAF9-7A2C232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Felnőttképző –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5D2832-868B-42CA-8B0C-66D3EF10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Tanúsítvány FAR </a:t>
            </a:r>
            <a:r>
              <a:rPr lang="hu-HU" dirty="0"/>
              <a:t>(Felnőttképzési Adatszolgáltatási Rendszer) generálása, hitelesítése</a:t>
            </a:r>
          </a:p>
          <a:p>
            <a:pPr lvl="1"/>
            <a:r>
              <a:rPr lang="hu-HU" dirty="0"/>
              <a:t>11/2020. Korm.rendelet 22. § (2)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aláírás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időbélyegző </a:t>
            </a:r>
          </a:p>
          <a:p>
            <a:r>
              <a:rPr lang="hu-HU" b="1" dirty="0"/>
              <a:t>Egységes dokumentumok </a:t>
            </a:r>
            <a:r>
              <a:rPr lang="hu-HU" dirty="0"/>
              <a:t>(haladási napló, jelenléti ív) készítése, hitelesítése</a:t>
            </a:r>
          </a:p>
          <a:p>
            <a:pPr lvl="1"/>
            <a:r>
              <a:rPr lang="hu-HU" dirty="0"/>
              <a:t>11/2020. Korm. rendelet 26. § (4)</a:t>
            </a:r>
          </a:p>
          <a:p>
            <a:pPr lvl="2"/>
            <a:r>
              <a:rPr lang="hu-HU" dirty="0"/>
              <a:t>legalább </a:t>
            </a:r>
            <a:r>
              <a:rPr lang="hu-HU" dirty="0">
                <a:highlight>
                  <a:srgbClr val="5CC6D6"/>
                </a:highlight>
              </a:rPr>
              <a:t>fokozott biztonságú elektronikus aláírás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355CC4-D2C0-4D69-BF89-D4BC71BE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45EE3E-DCD0-4BEF-8754-5CF1FCB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4238CC-D742-4207-8BD2-9029D450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FA6672-636E-4E02-876D-10C5CAEF8E6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Egységes dokumentumok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128E79-9ACF-4AB9-B1E1-67297F6E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26. § (1) A felnőttképzőnek a képzés megvalósításával összefüggő dokumentumokat egységes dokumentumként kell vezetni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b="1" dirty="0"/>
              <a:t>A haladási napló </a:t>
            </a:r>
            <a:r>
              <a:rPr lang="hu-HU" dirty="0"/>
              <a:t>az egységes dokumentum naprakész adatokat tartalmazó, folyamatosan vezetett része, amely tartalmazza</a:t>
            </a:r>
          </a:p>
          <a:p>
            <a:pPr marL="0" indent="0">
              <a:buNone/>
            </a:pPr>
            <a:r>
              <a:rPr lang="hu-HU" dirty="0"/>
              <a:t> a)  – kontaktórás foglalkozás esetén – a képzés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aa</a:t>
            </a:r>
            <a:r>
              <a:rPr lang="hu-HU" dirty="0"/>
              <a:t>) megtartásának időpontját,</a:t>
            </a:r>
          </a:p>
          <a:p>
            <a:pPr marL="274320" lvl="1" indent="0">
              <a:buNone/>
            </a:pPr>
            <a:r>
              <a:rPr lang="hu-HU" dirty="0"/>
              <a:t> ab) témájának megjelölését és rövid leírását,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) oktatójának nevét és aláírását,</a:t>
            </a:r>
          </a:p>
          <a:p>
            <a:pPr marL="274320" lvl="1" indent="0">
              <a:buNone/>
            </a:pPr>
            <a:r>
              <a:rPr lang="hu-HU" dirty="0"/>
              <a:t> ad) képzésen belüli órája sorszámának megjelölését,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ae</a:t>
            </a:r>
            <a:r>
              <a:rPr lang="hu-HU" dirty="0"/>
              <a:t>) résztvevőinek aláírásával ellátott jelenléti ívet,</a:t>
            </a:r>
          </a:p>
          <a:p>
            <a:pPr marL="0" indent="0">
              <a:buNone/>
            </a:pPr>
            <a:r>
              <a:rPr lang="hu-HU" dirty="0"/>
              <a:t> b) – </a:t>
            </a:r>
            <a:r>
              <a:rPr lang="hu-HU" b="1" dirty="0"/>
              <a:t>nem kontaktórás képzés esetén </a:t>
            </a:r>
            <a:r>
              <a:rPr lang="hu-HU" dirty="0"/>
              <a:t>– a képzés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ba</a:t>
            </a:r>
            <a:r>
              <a:rPr lang="hu-HU" dirty="0"/>
              <a:t>) teljes időtartamát,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bb</a:t>
            </a:r>
            <a:r>
              <a:rPr lang="hu-HU" dirty="0"/>
              <a:t>) témájának megjelölését és rövid leírását,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bc</a:t>
            </a:r>
            <a:r>
              <a:rPr lang="hu-HU" dirty="0"/>
              <a:t>) résztvevőjének nevét,</a:t>
            </a:r>
          </a:p>
          <a:p>
            <a:pPr marL="0" indent="0">
              <a:buNone/>
            </a:pPr>
            <a:r>
              <a:rPr lang="hu-HU" dirty="0"/>
              <a:t> c) a képzés befejezésének dátumát.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CE45F5-9DED-4D66-91D2-A94A907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FED70C-F7E7-41B7-A1D6-D4017F24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D51E8F-09F5-4D10-A3FD-F4A00D90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2A50FF-E0D8-4CD4-A0C1-E8CBC8082185}"/>
              </a:ext>
            </a:extLst>
          </p:cNvPr>
          <p:cNvSpPr txBox="1"/>
          <p:nvPr/>
        </p:nvSpPr>
        <p:spPr>
          <a:xfrm>
            <a:off x="6251895" y="3921419"/>
            <a:ext cx="55346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(4) Az egységes dokumentum </a:t>
            </a:r>
            <a:r>
              <a:rPr lang="hu-HU" b="1" dirty="0"/>
              <a:t>elektronikus formában is vezethető</a:t>
            </a:r>
            <a:r>
              <a:rPr lang="hu-HU" dirty="0"/>
              <a:t>. Ha az egységes dokumentum valamely részét aláírással kell ellátni, az elektronikus formában vezetett egységes dokumentumot az oktatók és a résztvevők a dokumentumot </a:t>
            </a:r>
            <a:r>
              <a:rPr lang="hu-HU" dirty="0">
                <a:highlight>
                  <a:srgbClr val="5CC6D6"/>
                </a:highlight>
              </a:rPr>
              <a:t>legalább fokozott biztonságú</a:t>
            </a:r>
            <a:r>
              <a:rPr lang="hu-HU" dirty="0"/>
              <a:t> </a:t>
            </a:r>
            <a:r>
              <a:rPr lang="hu-HU" b="1" dirty="0"/>
              <a:t>elektronikus aláírással látják el</a:t>
            </a:r>
          </a:p>
        </p:txBody>
      </p:sp>
    </p:spTree>
    <p:extLst>
      <p:ext uri="{BB962C8B-B14F-4D97-AF65-F5344CB8AC3E}">
        <p14:creationId xmlns:p14="http://schemas.microsoft.com/office/powerpoint/2010/main" val="7759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6F601-121E-4459-81BC-30650F7DCC3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aláírással szemben támasztott követelmények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3D293A-4E00-4230-B8F5-EE547976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/>
              <a:t>HITELESSÉG</a:t>
            </a:r>
            <a:br>
              <a:rPr lang="hu-HU" b="1" dirty="0"/>
            </a:br>
            <a:r>
              <a:rPr lang="hu-HU" dirty="0"/>
              <a:t>Az aláíró az, akinek mutatja magát </a:t>
            </a:r>
            <a:br>
              <a:rPr lang="hu-HU" dirty="0"/>
            </a:br>
            <a:r>
              <a:rPr lang="hu-HU" dirty="0"/>
              <a:t>(aláírás, papírfejléc, vízjel, pecsét)</a:t>
            </a:r>
          </a:p>
          <a:p>
            <a:r>
              <a:rPr lang="hu-HU" b="1" dirty="0"/>
              <a:t>SÉRTETLENSÉG</a:t>
            </a:r>
            <a:br>
              <a:rPr lang="hu-HU" dirty="0"/>
            </a:br>
            <a:r>
              <a:rPr lang="hu-HU" dirty="0"/>
              <a:t>A tartalmat nem változtatták meg </a:t>
            </a:r>
            <a:br>
              <a:rPr lang="hu-HU" dirty="0"/>
            </a:br>
            <a:r>
              <a:rPr lang="hu-HU" dirty="0"/>
              <a:t>(sértetlen boríték, eredeti aláírt példány)</a:t>
            </a:r>
          </a:p>
          <a:p>
            <a:r>
              <a:rPr lang="hu-HU" b="1" dirty="0"/>
              <a:t>LETAGADHATATLANSÁG</a:t>
            </a:r>
            <a:br>
              <a:rPr lang="hu-HU" dirty="0"/>
            </a:br>
            <a:r>
              <a:rPr lang="hu-HU" dirty="0"/>
              <a:t>Az aláíró nem tagadhatja le, hogy Ő írta alá</a:t>
            </a:r>
            <a:br>
              <a:rPr lang="hu-HU" dirty="0"/>
            </a:br>
            <a:r>
              <a:rPr lang="hu-HU" dirty="0"/>
              <a:t>(az aláírás egyedisége)</a:t>
            </a:r>
          </a:p>
          <a:p>
            <a:r>
              <a:rPr lang="hu-HU" dirty="0"/>
              <a:t>(</a:t>
            </a:r>
            <a:r>
              <a:rPr lang="hu-HU" b="1" dirty="0"/>
              <a:t>BIZALMASSÁG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Illetéktelen nem férhet hozzá</a:t>
            </a:r>
            <a:br>
              <a:rPr lang="hu-HU" dirty="0"/>
            </a:br>
            <a:r>
              <a:rPr lang="hu-HU" dirty="0"/>
              <a:t>(zárt sértetlen boríték)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BCF0F3-5711-4035-BB2D-9FB13102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38F654-46FC-4F8F-A086-FAFC0F30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3A74DE-1CF9-4F99-97E1-BB42B6FA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3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2E8B805A-78F3-46FC-A0F0-A10CA85FB2C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aláírástípusok (</a:t>
            </a:r>
            <a:r>
              <a:rPr lang="hu-HU" dirty="0" err="1"/>
              <a:t>Eat</a:t>
            </a:r>
            <a:r>
              <a:rPr lang="hu-HU" dirty="0"/>
              <a:t>.)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9535055C-0383-447D-9EC1-CD745B13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Elektronikus aláírás</a:t>
            </a:r>
            <a:endParaRPr lang="hu-HU" dirty="0"/>
          </a:p>
          <a:p>
            <a:pPr lvl="1"/>
            <a:r>
              <a:rPr lang="hu-HU" dirty="0"/>
              <a:t>Elektronikus – pl. email végén aláírom</a:t>
            </a:r>
          </a:p>
          <a:p>
            <a:pPr marL="274320" lvl="1" indent="0">
              <a:buNone/>
            </a:pPr>
            <a:endParaRPr lang="hu-HU" dirty="0">
              <a:highlight>
                <a:srgbClr val="FFFF00"/>
              </a:highlight>
            </a:endParaRPr>
          </a:p>
          <a:p>
            <a:r>
              <a:rPr lang="hu-HU" b="1" dirty="0"/>
              <a:t>Fokozott biztonságú aláírás</a:t>
            </a:r>
            <a:br>
              <a:rPr lang="hu-HU" dirty="0"/>
            </a:br>
            <a:r>
              <a:rPr lang="hu-HU" sz="2000" dirty="0"/>
              <a:t>(Nem minősített)</a:t>
            </a:r>
          </a:p>
          <a:p>
            <a:pPr lvl="1"/>
            <a:endParaRPr lang="hu-HU" dirty="0">
              <a:highlight>
                <a:srgbClr val="FFFF00"/>
              </a:highlight>
            </a:endParaRPr>
          </a:p>
          <a:p>
            <a:pPr lvl="1"/>
            <a:endParaRPr lang="hu-HU" dirty="0">
              <a:highlight>
                <a:srgbClr val="FFFF00"/>
              </a:highlight>
            </a:endParaRPr>
          </a:p>
          <a:p>
            <a:r>
              <a:rPr lang="hu-HU" b="1" dirty="0"/>
              <a:t>Minősített aláírás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DEC1800-F258-478A-86BA-D4BEF7D4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36FD5-1615-42C9-997C-C844BAFAA5D2}" type="datetime1">
              <a:rPr lang="hu-HU" smtClean="0"/>
              <a:t>2021. 05. 25.</a:t>
            </a:fld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51F60219-8359-4143-A242-BA463D5D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5AC25FCD-A54B-4878-A5F8-8EAEF81A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5B8FFE9-2889-4C7F-AFB4-30121D32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20" y="2438057"/>
            <a:ext cx="10059272" cy="3962743"/>
          </a:xfrm>
          <a:prstGeom prst="rect">
            <a:avLst/>
          </a:prstGeom>
        </p:spPr>
      </p:pic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A8046234-3275-4F50-8C30-070EDBB90AFC}"/>
              </a:ext>
            </a:extLst>
          </p:cNvPr>
          <p:cNvSpPr/>
          <p:nvPr/>
        </p:nvSpPr>
        <p:spPr>
          <a:xfrm>
            <a:off x="6501079" y="2096490"/>
            <a:ext cx="1174840" cy="1290415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 err="1"/>
              <a:t>Dokumen-tumot</a:t>
            </a:r>
            <a:r>
              <a:rPr lang="hu-HU" sz="1400" dirty="0"/>
              <a:t> aláírom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733F62F-0332-419C-8A43-CD9549A5CF2F}"/>
              </a:ext>
            </a:extLst>
          </p:cNvPr>
          <p:cNvSpPr/>
          <p:nvPr/>
        </p:nvSpPr>
        <p:spPr>
          <a:xfrm>
            <a:off x="3505156" y="3893205"/>
            <a:ext cx="2221728" cy="942417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/>
              <a:t>Tanúk előtt aláírom</a:t>
            </a:r>
          </a:p>
          <a:p>
            <a:pPr algn="ctr"/>
            <a:r>
              <a:rPr lang="hu-HU" sz="1400" dirty="0"/>
              <a:t>Ügyvédi ellenjegyzéssel aláírom</a:t>
            </a:r>
          </a:p>
        </p:txBody>
      </p:sp>
      <p:sp>
        <p:nvSpPr>
          <p:cNvPr id="14" name="Téglalap: szamárfül 13">
            <a:extLst>
              <a:ext uri="{FF2B5EF4-FFF2-40B4-BE49-F238E27FC236}">
                <a16:creationId xmlns:a16="http://schemas.microsoft.com/office/drawing/2014/main" id="{75D7BF15-59FA-414F-AFF6-85A3F8B5B408}"/>
              </a:ext>
            </a:extLst>
          </p:cNvPr>
          <p:cNvSpPr/>
          <p:nvPr/>
        </p:nvSpPr>
        <p:spPr>
          <a:xfrm>
            <a:off x="3372600" y="5524541"/>
            <a:ext cx="1174840" cy="1290415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/>
              <a:t>Közjegyző jelenlétében aláírom</a:t>
            </a:r>
          </a:p>
        </p:txBody>
      </p:sp>
    </p:spTree>
    <p:extLst>
      <p:ext uri="{BB962C8B-B14F-4D97-AF65-F5344CB8AC3E}">
        <p14:creationId xmlns:p14="http://schemas.microsoft.com/office/powerpoint/2010/main" val="347708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4B95BEF-DCF3-4556-8E34-48394B69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79" y="3024609"/>
            <a:ext cx="2307764" cy="215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19119F3-5AF6-4074-8CC2-7A29C1C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PKI - Public Key </a:t>
            </a:r>
            <a:r>
              <a:rPr lang="hu-HU" dirty="0" err="1"/>
              <a:t>Infrastructure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E09D5-B5DD-404B-BF56-584D9A4A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55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Publikus Kulcsú Infrastruktúra lényege a két kulcs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5DC235-B9C1-40A7-A47C-EA298FF4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0978A7-96CA-417D-B314-1E13E51DF365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3004B4EA-15D1-4E61-AB2A-7550228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D9094F7E-71E8-4C66-99A2-439B4894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717" y="6204728"/>
            <a:ext cx="838200" cy="36576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  <p:pic>
        <p:nvPicPr>
          <p:cNvPr id="53" name="Kép 52">
            <a:extLst>
              <a:ext uri="{FF2B5EF4-FFF2-40B4-BE49-F238E27FC236}">
                <a16:creationId xmlns:a16="http://schemas.microsoft.com/office/drawing/2014/main" id="{106BA15C-C577-4EB0-9B95-8B37CF02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713" y="3280539"/>
            <a:ext cx="846320" cy="601180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6512EDC7-E520-406A-B527-FF91D48304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845" y="3999276"/>
            <a:ext cx="788741" cy="6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9119F3-5AF6-4074-8CC2-7A29C1C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PKI -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E09D5-B5DD-404B-BF56-584D9A4A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/>
              <a:t>Digitális tanúsítvány</a:t>
            </a:r>
            <a:br>
              <a:rPr lang="hu-HU" dirty="0"/>
            </a:br>
            <a:r>
              <a:rPr lang="hu-HU" dirty="0"/>
              <a:t>pl. útlevél</a:t>
            </a:r>
          </a:p>
          <a:p>
            <a:endParaRPr lang="hu-HU" dirty="0"/>
          </a:p>
          <a:p>
            <a:r>
              <a:rPr lang="hu-HU" b="1" dirty="0"/>
              <a:t>Tanúsító hatóság </a:t>
            </a:r>
            <a:r>
              <a:rPr lang="hu-HU" dirty="0"/>
              <a:t>(CA - </a:t>
            </a:r>
            <a:r>
              <a:rPr lang="hu-HU" dirty="0" err="1"/>
              <a:t>Certificate</a:t>
            </a:r>
            <a:r>
              <a:rPr lang="hu-HU" dirty="0"/>
              <a:t> </a:t>
            </a:r>
            <a:r>
              <a:rPr lang="hu-HU" dirty="0" err="1"/>
              <a:t>Authority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belügyminisztérium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Regisztrációs hatóság </a:t>
            </a:r>
            <a:r>
              <a:rPr lang="hu-HU" dirty="0"/>
              <a:t>(RA - </a:t>
            </a:r>
            <a:r>
              <a:rPr lang="hu-HU" dirty="0" err="1"/>
              <a:t>Registration</a:t>
            </a:r>
            <a:r>
              <a:rPr lang="hu-HU" dirty="0"/>
              <a:t> </a:t>
            </a:r>
            <a:r>
              <a:rPr lang="hu-HU" dirty="0" err="1"/>
              <a:t>Authority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kormányhivatal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PKI kliens </a:t>
            </a:r>
            <a:r>
              <a:rPr lang="hu-HU" dirty="0"/>
              <a:t>(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Agent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állampolgár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5DC235-B9C1-40A7-A47C-EA298FF4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0978A7-96CA-417D-B314-1E13E51DF365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3004B4EA-15D1-4E61-AB2A-7550228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D9094F7E-71E8-4C66-99A2-439B4894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717" y="6204728"/>
            <a:ext cx="838200" cy="36576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  <p:pic>
        <p:nvPicPr>
          <p:cNvPr id="27" name="Picture 6" descr="User Male Icon – Free Download, PNG and Vector">
            <a:extLst>
              <a:ext uri="{FF2B5EF4-FFF2-40B4-BE49-F238E27FC236}">
                <a16:creationId xmlns:a16="http://schemas.microsoft.com/office/drawing/2014/main" id="{C08D4C59-5574-4973-AA43-B97CDB60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0068" y="5545202"/>
            <a:ext cx="954763" cy="9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AFD0EEB0-232D-4F78-A411-6BD646812CA1}"/>
              </a:ext>
            </a:extLst>
          </p:cNvPr>
          <p:cNvGrpSpPr/>
          <p:nvPr/>
        </p:nvGrpSpPr>
        <p:grpSpPr>
          <a:xfrm>
            <a:off x="8617266" y="2833171"/>
            <a:ext cx="2007148" cy="1303707"/>
            <a:chOff x="7469264" y="2554644"/>
            <a:chExt cx="2527575" cy="1588859"/>
          </a:xfrm>
        </p:grpSpPr>
        <p:pic>
          <p:nvPicPr>
            <p:cNvPr id="41" name="Kép 40">
              <a:extLst>
                <a:ext uri="{FF2B5EF4-FFF2-40B4-BE49-F238E27FC236}">
                  <a16:creationId xmlns:a16="http://schemas.microsoft.com/office/drawing/2014/main" id="{834D9B43-56C1-4146-BCFD-957AAB8B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4913" y="2914580"/>
              <a:ext cx="710691" cy="894945"/>
            </a:xfrm>
            <a:prstGeom prst="rect">
              <a:avLst/>
            </a:prstGeom>
          </p:spPr>
        </p:pic>
        <p:pic>
          <p:nvPicPr>
            <p:cNvPr id="44" name="Kép 43">
              <a:extLst>
                <a:ext uri="{FF2B5EF4-FFF2-40B4-BE49-F238E27FC236}">
                  <a16:creationId xmlns:a16="http://schemas.microsoft.com/office/drawing/2014/main" id="{34976890-F815-4B98-84B4-E33D1FC9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028396">
              <a:off x="9269256" y="2855210"/>
              <a:ext cx="727583" cy="516835"/>
            </a:xfrm>
            <a:prstGeom prst="rect">
              <a:avLst/>
            </a:prstGeom>
          </p:spPr>
        </p:pic>
        <p:pic>
          <p:nvPicPr>
            <p:cNvPr id="1030" name="Picture 6" descr="User Male Icon – Free Download, PNG and Vector">
              <a:extLst>
                <a:ext uri="{FF2B5EF4-FFF2-40B4-BE49-F238E27FC236}">
                  <a16:creationId xmlns:a16="http://schemas.microsoft.com/office/drawing/2014/main" id="{45365A0D-F33D-4D10-A798-ED91AE6C8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9264" y="2554644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C32E29C5-7D27-4C4B-8F9D-92BC5B35E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0848">
              <a:off x="7831211" y="3236968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9588F768-C36B-4A0E-B8AD-320F78197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84201">
              <a:off x="9041020" y="3154122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Kép 32">
            <a:extLst>
              <a:ext uri="{FF2B5EF4-FFF2-40B4-BE49-F238E27FC236}">
                <a16:creationId xmlns:a16="http://schemas.microsoft.com/office/drawing/2014/main" id="{18F7D1A8-E351-4EF1-BAD9-6935FDA3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82" y="6041670"/>
            <a:ext cx="727583" cy="516835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E804835-FD86-44DB-AB62-764558CD7D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635" y="6041670"/>
            <a:ext cx="678082" cy="557534"/>
          </a:xfrm>
          <a:prstGeom prst="rect">
            <a:avLst/>
          </a:prstGeom>
        </p:spPr>
      </p:pic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E3EBB141-B4B4-476E-A9E8-64FAAD23C349}"/>
              </a:ext>
            </a:extLst>
          </p:cNvPr>
          <p:cNvGrpSpPr/>
          <p:nvPr/>
        </p:nvGrpSpPr>
        <p:grpSpPr>
          <a:xfrm>
            <a:off x="5461418" y="4292122"/>
            <a:ext cx="2055194" cy="987309"/>
            <a:chOff x="6360220" y="4520285"/>
            <a:chExt cx="2494313" cy="1094444"/>
          </a:xfrm>
        </p:grpSpPr>
        <p:pic>
          <p:nvPicPr>
            <p:cNvPr id="30" name="Picture 6" descr="User Male Icon – Free Download, PNG and Vector">
              <a:extLst>
                <a:ext uri="{FF2B5EF4-FFF2-40B4-BE49-F238E27FC236}">
                  <a16:creationId xmlns:a16="http://schemas.microsoft.com/office/drawing/2014/main" id="{990FBFBE-2914-4684-9161-45A448A0E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0220" y="4520285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urved check mark icon #AD , #sponsored, #PAID, #check, #mark, #icon,  #Curved | Digital illustration tutorial, Victoria secret gift card,  Illustrator tutorials">
              <a:extLst>
                <a:ext uri="{FF2B5EF4-FFF2-40B4-BE49-F238E27FC236}">
                  <a16:creationId xmlns:a16="http://schemas.microsoft.com/office/drawing/2014/main" id="{509AD947-56A3-45BE-8DDB-27C7FB0C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060" y="4734736"/>
              <a:ext cx="790752" cy="790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Kép 42">
              <a:extLst>
                <a:ext uri="{FF2B5EF4-FFF2-40B4-BE49-F238E27FC236}">
                  <a16:creationId xmlns:a16="http://schemas.microsoft.com/office/drawing/2014/main" id="{17DF3D3D-0F88-400F-9D91-AD4BDF69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26950" y="4954119"/>
              <a:ext cx="727583" cy="516835"/>
            </a:xfrm>
            <a:prstGeom prst="rect">
              <a:avLst/>
            </a:prstGeom>
          </p:spPr>
        </p:pic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65D878C2-4B94-483A-AD62-69D4A365A77F}"/>
              </a:ext>
            </a:extLst>
          </p:cNvPr>
          <p:cNvGrpSpPr/>
          <p:nvPr/>
        </p:nvGrpSpPr>
        <p:grpSpPr>
          <a:xfrm>
            <a:off x="5547365" y="1256516"/>
            <a:ext cx="1341032" cy="1610913"/>
            <a:chOff x="6234221" y="2107171"/>
            <a:chExt cx="767784" cy="1006456"/>
          </a:xfrm>
        </p:grpSpPr>
        <p:pic>
          <p:nvPicPr>
            <p:cNvPr id="55" name="Kép 54">
              <a:extLst>
                <a:ext uri="{FF2B5EF4-FFF2-40B4-BE49-F238E27FC236}">
                  <a16:creationId xmlns:a16="http://schemas.microsoft.com/office/drawing/2014/main" id="{B73F0F12-FA07-4258-86C5-8E6C1F6B7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B4B1DDE0-4ECF-4185-ACAC-686D31609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Összekötő: görbe 5">
            <a:extLst>
              <a:ext uri="{FF2B5EF4-FFF2-40B4-BE49-F238E27FC236}">
                <a16:creationId xmlns:a16="http://schemas.microsoft.com/office/drawing/2014/main" id="{8CD94F96-375D-4D0B-A510-2280F8945501}"/>
              </a:ext>
            </a:extLst>
          </p:cNvPr>
          <p:cNvCxnSpPr/>
          <p:nvPr/>
        </p:nvCxnSpPr>
        <p:spPr>
          <a:xfrm flipV="1">
            <a:off x="7667947" y="3973859"/>
            <a:ext cx="892855" cy="738231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Összekötő: görbe 24">
            <a:extLst>
              <a:ext uri="{FF2B5EF4-FFF2-40B4-BE49-F238E27FC236}">
                <a16:creationId xmlns:a16="http://schemas.microsoft.com/office/drawing/2014/main" id="{EC243AF6-2251-4415-AC95-CF3AAF2A8073}"/>
              </a:ext>
            </a:extLst>
          </p:cNvPr>
          <p:cNvCxnSpPr/>
          <p:nvPr/>
        </p:nvCxnSpPr>
        <p:spPr>
          <a:xfrm flipV="1">
            <a:off x="4552233" y="5047380"/>
            <a:ext cx="892855" cy="738231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Összekötő: görbe 25">
            <a:extLst>
              <a:ext uri="{FF2B5EF4-FFF2-40B4-BE49-F238E27FC236}">
                <a16:creationId xmlns:a16="http://schemas.microsoft.com/office/drawing/2014/main" id="{709336E3-287D-44E0-ACAD-71E9B1EEA03C}"/>
              </a:ext>
            </a:extLst>
          </p:cNvPr>
          <p:cNvCxnSpPr>
            <a:cxnSpLocks/>
          </p:cNvCxnSpPr>
          <p:nvPr/>
        </p:nvCxnSpPr>
        <p:spPr>
          <a:xfrm flipH="1" flipV="1">
            <a:off x="7518294" y="2543952"/>
            <a:ext cx="892855" cy="738231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3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3927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 tanúsítvány kiadása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E90E9C4-8AA4-49E5-9EC8-E0A7D244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24253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2B9DE6-E589-4A31-8FC9-889FAEF6141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Tanúsítványfajták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65B676-0F22-4B6E-A2D7-EDF15209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SZEMÉLYES</a:t>
            </a:r>
            <a:br>
              <a:rPr lang="hu-HU" b="1" dirty="0"/>
            </a:br>
            <a:r>
              <a:rPr lang="hu-HU" dirty="0"/>
              <a:t>Magánszemélyt azonosít</a:t>
            </a:r>
          </a:p>
          <a:p>
            <a:pPr lvl="1"/>
            <a:endParaRPr lang="hu-HU" dirty="0"/>
          </a:p>
          <a:p>
            <a:r>
              <a:rPr lang="hu-HU" b="1" dirty="0"/>
              <a:t>SZERVEZETI</a:t>
            </a:r>
            <a:br>
              <a:rPr lang="hu-HU" b="1" dirty="0"/>
            </a:br>
            <a:r>
              <a:rPr lang="hu-HU" dirty="0"/>
              <a:t>Személyhez kötődik, de együtt a cég nevével</a:t>
            </a:r>
          </a:p>
          <a:p>
            <a:endParaRPr lang="hu-HU" b="1" dirty="0"/>
          </a:p>
          <a:p>
            <a:r>
              <a:rPr lang="hu-HU" b="1" dirty="0"/>
              <a:t>BÉLYEGZŐ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A szervezetet azonosítja</a:t>
            </a:r>
          </a:p>
          <a:p>
            <a:pPr lvl="1"/>
            <a:endParaRPr lang="hu-HU" dirty="0"/>
          </a:p>
          <a:p>
            <a:endParaRPr lang="hu-HU" dirty="0"/>
          </a:p>
          <a:p>
            <a:r>
              <a:rPr lang="hu-HU" b="1" dirty="0" err="1"/>
              <a:t>Titkosító</a:t>
            </a:r>
            <a:r>
              <a:rPr lang="hu-HU" dirty="0"/>
              <a:t> tanúsítvány (titkosított üzenetek, dokumentumok)</a:t>
            </a:r>
          </a:p>
          <a:p>
            <a:r>
              <a:rPr lang="hu-HU" b="1" dirty="0" err="1"/>
              <a:t>Autentikációs</a:t>
            </a:r>
            <a:r>
              <a:rPr lang="hu-HU" dirty="0"/>
              <a:t> tanúsítvány (SSL)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12E101-F05F-492B-AE73-600C2C19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4844F0-2F28-44F3-9152-E817EE30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B7F409-96C6-4D9A-9A04-8CA377E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1146907-9F05-4BD6-8765-E976FCBE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578" y="985306"/>
            <a:ext cx="1274843" cy="168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Elektronikus aláírás és időbélyegzés az Adobe Reader DC szoftverrel">
            <a:extLst>
              <a:ext uri="{FF2B5EF4-FFF2-40B4-BE49-F238E27FC236}">
                <a16:creationId xmlns:a16="http://schemas.microsoft.com/office/drawing/2014/main" id="{72FE7980-F2B6-4AB1-80C2-BC1F5C2A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61" y="3429000"/>
            <a:ext cx="1527065" cy="190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B1A22F-E5EF-462E-B8BB-FEFB852FF91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Időbélyeg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517379-195E-48EA-B066-8C2EEF2A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elektronikus aláírás csak akkor "letagadhatatlan", ha igazolható, hogy az aláírás </a:t>
            </a:r>
            <a:r>
              <a:rPr lang="hu-HU" b="1" dirty="0"/>
              <a:t>mikor jött létre,</a:t>
            </a:r>
            <a:r>
              <a:rPr lang="hu-HU" dirty="0"/>
              <a:t> ez legegyszerűbben időbélyeggel biztosítható.</a:t>
            </a:r>
          </a:p>
          <a:p>
            <a:r>
              <a:rPr lang="hu-HU" dirty="0"/>
              <a:t>Az időbélyeg azt igazolja, hogy egy adott dokumentum egy adott időpillanatban már létezett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46B26E-0841-4857-A61D-99250DE2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2E35D4-DC49-4864-BF75-401E2B6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CA15A2-D65C-4F45-B153-BCEA7FA7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051F3A1-5536-43D3-9629-8251B702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81" y="4303552"/>
            <a:ext cx="2002824" cy="22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68E18F40-E170-4EF1-A0DF-888B7F81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38" y="1679061"/>
            <a:ext cx="3172268" cy="3086531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8EEE8634-C915-4338-B377-4A585F4E204F}"/>
              </a:ext>
            </a:extLst>
          </p:cNvPr>
          <p:cNvGrpSpPr/>
          <p:nvPr/>
        </p:nvGrpSpPr>
        <p:grpSpPr>
          <a:xfrm>
            <a:off x="353300" y="5417578"/>
            <a:ext cx="767784" cy="1006456"/>
            <a:chOff x="6234221" y="2107171"/>
            <a:chExt cx="767784" cy="1006456"/>
          </a:xfrm>
        </p:grpSpPr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F69D4719-3844-438E-9936-D0D9D73F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F8E5BC11-91EA-4867-8352-B14713F00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75DF52-0C47-4E7A-B825-B19E6E5B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E45BF1-2420-4E60-9FA3-BA69EF37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47E6DA-833F-4AC6-9CD4-F5487DCE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50B7F2-3B79-4241-8E5D-1BA22656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90" y="4554726"/>
            <a:ext cx="1297763" cy="1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C61730-E522-4280-B767-87CD456B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29" y="2155971"/>
            <a:ext cx="1059662" cy="12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749E52A3-E061-422A-B30B-2F25A73C1CA8}"/>
              </a:ext>
            </a:extLst>
          </p:cNvPr>
          <p:cNvGrpSpPr/>
          <p:nvPr/>
        </p:nvGrpSpPr>
        <p:grpSpPr>
          <a:xfrm>
            <a:off x="1160878" y="5555561"/>
            <a:ext cx="767784" cy="1006456"/>
            <a:chOff x="6234221" y="2107171"/>
            <a:chExt cx="767784" cy="1006456"/>
          </a:xfrm>
        </p:grpSpPr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B27B4EB4-71DC-4AF3-8BD5-86E0F6F2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94EEC41-CE97-4D8A-8DBC-B0B7EE18F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 descr="Free Pdf Creator - online-pdfconverter.net">
            <a:extLst>
              <a:ext uri="{FF2B5EF4-FFF2-40B4-BE49-F238E27FC236}">
                <a16:creationId xmlns:a16="http://schemas.microsoft.com/office/drawing/2014/main" id="{041C9EA0-DB69-4AAA-9159-33BBE3EF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" y="2051011"/>
            <a:ext cx="3007677" cy="1377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C3E642D8-E7C2-41B1-9CBE-2A56E9E4273D}"/>
              </a:ext>
            </a:extLst>
          </p:cNvPr>
          <p:cNvSpPr/>
          <p:nvPr/>
        </p:nvSpPr>
        <p:spPr>
          <a:xfrm>
            <a:off x="6576969" y="3808602"/>
            <a:ext cx="679825" cy="260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DD2E1F73-B18C-4534-A0B0-C0CE1884A8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867" y="5276794"/>
            <a:ext cx="678082" cy="557534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02B8EBB-D611-4AFB-B883-89E68B159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2099" y="4970485"/>
            <a:ext cx="1135059" cy="448744"/>
          </a:xfrm>
          <a:prstGeom prst="rect">
            <a:avLst/>
          </a:prstGeom>
        </p:spPr>
      </p:pic>
      <p:sp>
        <p:nvSpPr>
          <p:cNvPr id="27" name="Nyíl: felfelé mutató 26">
            <a:extLst>
              <a:ext uri="{FF2B5EF4-FFF2-40B4-BE49-F238E27FC236}">
                <a16:creationId xmlns:a16="http://schemas.microsoft.com/office/drawing/2014/main" id="{1D358113-DB90-4E8F-9973-9EA65BF72F14}"/>
              </a:ext>
            </a:extLst>
          </p:cNvPr>
          <p:cNvSpPr/>
          <p:nvPr/>
        </p:nvSpPr>
        <p:spPr>
          <a:xfrm>
            <a:off x="6799113" y="4241007"/>
            <a:ext cx="235536" cy="91900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8783AD73-68BB-4294-9700-AFC9AADFFF08}"/>
              </a:ext>
            </a:extLst>
          </p:cNvPr>
          <p:cNvGrpSpPr/>
          <p:nvPr/>
        </p:nvGrpSpPr>
        <p:grpSpPr>
          <a:xfrm>
            <a:off x="1814024" y="4075540"/>
            <a:ext cx="767784" cy="1006456"/>
            <a:chOff x="6234221" y="2107171"/>
            <a:chExt cx="767784" cy="1006456"/>
          </a:xfrm>
        </p:grpSpPr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574B97CD-82D2-4539-85DD-A563EC89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3F9495FF-DE86-4B5E-A5DB-A5C27FAF6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Összekötő: görbe 29">
            <a:extLst>
              <a:ext uri="{FF2B5EF4-FFF2-40B4-BE49-F238E27FC236}">
                <a16:creationId xmlns:a16="http://schemas.microsoft.com/office/drawing/2014/main" id="{34CD8AFF-2D1D-4863-AC81-DBD2B5C70CB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581808" y="4872446"/>
            <a:ext cx="3995161" cy="61220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Nyíl: szaggatott, jobbra mutató 32">
            <a:extLst>
              <a:ext uri="{FF2B5EF4-FFF2-40B4-BE49-F238E27FC236}">
                <a16:creationId xmlns:a16="http://schemas.microsoft.com/office/drawing/2014/main" id="{3AF0DB78-5389-4CB3-A0D9-37E982DD27B8}"/>
              </a:ext>
            </a:extLst>
          </p:cNvPr>
          <p:cNvSpPr/>
          <p:nvPr/>
        </p:nvSpPr>
        <p:spPr>
          <a:xfrm>
            <a:off x="8196044" y="2697001"/>
            <a:ext cx="931178" cy="28948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E6F54E99-08C6-485C-9669-A32E796C2DE0}"/>
              </a:ext>
            </a:extLst>
          </p:cNvPr>
          <p:cNvGrpSpPr/>
          <p:nvPr/>
        </p:nvGrpSpPr>
        <p:grpSpPr>
          <a:xfrm>
            <a:off x="10287000" y="2995995"/>
            <a:ext cx="455002" cy="627703"/>
            <a:chOff x="6234221" y="2107171"/>
            <a:chExt cx="767784" cy="1006456"/>
          </a:xfrm>
        </p:grpSpPr>
        <p:pic>
          <p:nvPicPr>
            <p:cNvPr id="38" name="Kép 37">
              <a:extLst>
                <a:ext uri="{FF2B5EF4-FFF2-40B4-BE49-F238E27FC236}">
                  <a16:creationId xmlns:a16="http://schemas.microsoft.com/office/drawing/2014/main" id="{1F8D6F4B-0437-4C1C-B70D-32065C9C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C08A2E42-FD39-4105-BB3E-29DCDCB7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Letöltés Microsoft Word Android: Alkalmazások">
            <a:extLst>
              <a:ext uri="{FF2B5EF4-FFF2-40B4-BE49-F238E27FC236}">
                <a16:creationId xmlns:a16="http://schemas.microsoft.com/office/drawing/2014/main" id="{D79C23FF-F3F0-48C0-9E50-22C6779B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" y="2051011"/>
            <a:ext cx="10888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93F9875B-64A5-4858-9DBE-E02A6DCB14DE}"/>
              </a:ext>
            </a:extLst>
          </p:cNvPr>
          <p:cNvSpPr/>
          <p:nvPr/>
        </p:nvSpPr>
        <p:spPr>
          <a:xfrm>
            <a:off x="92279" y="1837189"/>
            <a:ext cx="578840" cy="57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1</a:t>
            </a:r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61D810C1-7FAA-4398-91CF-DC09AB4E017E}"/>
              </a:ext>
            </a:extLst>
          </p:cNvPr>
          <p:cNvSpPr/>
          <p:nvPr/>
        </p:nvSpPr>
        <p:spPr>
          <a:xfrm>
            <a:off x="2617612" y="3723896"/>
            <a:ext cx="578840" cy="57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2</a:t>
            </a: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0D42888A-543B-42E4-9B0F-F0F9EE4EA25A}"/>
              </a:ext>
            </a:extLst>
          </p:cNvPr>
          <p:cNvGrpSpPr/>
          <p:nvPr/>
        </p:nvGrpSpPr>
        <p:grpSpPr>
          <a:xfrm>
            <a:off x="753594" y="4898122"/>
            <a:ext cx="767784" cy="1006456"/>
            <a:chOff x="6234221" y="2107171"/>
            <a:chExt cx="767784" cy="1006456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17673232-BC27-4D32-94B1-58F5A9125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9075D7B-1985-4B91-86E4-891918F81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Ellipszis 39">
            <a:extLst>
              <a:ext uri="{FF2B5EF4-FFF2-40B4-BE49-F238E27FC236}">
                <a16:creationId xmlns:a16="http://schemas.microsoft.com/office/drawing/2014/main" id="{39D5B75A-E85F-42CE-A389-4560C64013FE}"/>
              </a:ext>
            </a:extLst>
          </p:cNvPr>
          <p:cNvSpPr/>
          <p:nvPr/>
        </p:nvSpPr>
        <p:spPr>
          <a:xfrm>
            <a:off x="6090473" y="4451843"/>
            <a:ext cx="578840" cy="57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3</a:t>
            </a:r>
          </a:p>
        </p:txBody>
      </p:sp>
      <p:sp>
        <p:nvSpPr>
          <p:cNvPr id="41" name="Ellipszis 40">
            <a:extLst>
              <a:ext uri="{FF2B5EF4-FFF2-40B4-BE49-F238E27FC236}">
                <a16:creationId xmlns:a16="http://schemas.microsoft.com/office/drawing/2014/main" id="{2EF5D6F2-0845-44C0-894C-54DE4242BE1F}"/>
              </a:ext>
            </a:extLst>
          </p:cNvPr>
          <p:cNvSpPr/>
          <p:nvPr/>
        </p:nvSpPr>
        <p:spPr>
          <a:xfrm>
            <a:off x="8385814" y="1975484"/>
            <a:ext cx="578840" cy="57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4</a:t>
            </a:r>
          </a:p>
        </p:txBody>
      </p:sp>
      <p:sp>
        <p:nvSpPr>
          <p:cNvPr id="22" name="Cím 21">
            <a:extLst>
              <a:ext uri="{FF2B5EF4-FFF2-40B4-BE49-F238E27FC236}">
                <a16:creationId xmlns:a16="http://schemas.microsoft.com/office/drawing/2014/main" id="{2860CC15-E37D-4107-8F12-8C3E6CCB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62989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készítése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B968D31C-DB26-4C37-A296-40DEC5E19723}"/>
              </a:ext>
            </a:extLst>
          </p:cNvPr>
          <p:cNvSpPr txBox="1"/>
          <p:nvPr/>
        </p:nvSpPr>
        <p:spPr>
          <a:xfrm>
            <a:off x="8167286" y="5793654"/>
            <a:ext cx="309111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/>
              <a:t>távoli kulcsmenedzsment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239CD662-4F81-448C-A7BD-54E2D0353617}"/>
              </a:ext>
            </a:extLst>
          </p:cNvPr>
          <p:cNvSpPr txBox="1"/>
          <p:nvPr/>
        </p:nvSpPr>
        <p:spPr>
          <a:xfrm>
            <a:off x="8160803" y="6299747"/>
            <a:ext cx="141520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/>
              <a:t>szoftveres</a:t>
            </a:r>
          </a:p>
        </p:txBody>
      </p:sp>
      <p:sp>
        <p:nvSpPr>
          <p:cNvPr id="44" name="Nyíl: felfelé mutató 43">
            <a:extLst>
              <a:ext uri="{FF2B5EF4-FFF2-40B4-BE49-F238E27FC236}">
                <a16:creationId xmlns:a16="http://schemas.microsoft.com/office/drawing/2014/main" id="{F2657ECA-CF37-4EFF-BA43-DBA992BC5052}"/>
              </a:ext>
            </a:extLst>
          </p:cNvPr>
          <p:cNvSpPr/>
          <p:nvPr/>
        </p:nvSpPr>
        <p:spPr>
          <a:xfrm rot="2806017">
            <a:off x="1384957" y="4883656"/>
            <a:ext cx="235536" cy="531904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50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7631CC9-24D0-4D70-B0E1-C5C4795E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Szófelhő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7970A80-6271-4230-96DE-E821EA82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www.menti.com</a:t>
            </a:r>
          </a:p>
          <a:p>
            <a:pPr marL="0" indent="0">
              <a:buNone/>
            </a:pPr>
            <a:r>
              <a:rPr lang="hu-HU" dirty="0" err="1"/>
              <a:t>Code</a:t>
            </a:r>
            <a:r>
              <a:rPr lang="hu-HU" dirty="0"/>
              <a:t>: </a:t>
            </a:r>
            <a:r>
              <a:rPr lang="hu-HU" sz="3600" dirty="0"/>
              <a:t>4942 9686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C85974-3905-4CFC-B7F2-0E6BF0C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2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9697C1D-3201-4123-8276-CF12B9C7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92" y="1056931"/>
            <a:ext cx="6991350" cy="542925"/>
          </a:xfrm>
          <a:prstGeom prst="rect">
            <a:avLst/>
          </a:prstGeom>
        </p:spPr>
      </p:pic>
      <p:pic>
        <p:nvPicPr>
          <p:cNvPr id="10" name="Kép 9">
            <a:hlinkClick r:id="rId3"/>
            <a:extLst>
              <a:ext uri="{FF2B5EF4-FFF2-40B4-BE49-F238E27FC236}">
                <a16:creationId xmlns:a16="http://schemas.microsoft.com/office/drawing/2014/main" id="{279A2D1C-D37B-49BD-ADA0-EDE274E1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37" y="3429000"/>
            <a:ext cx="7688597" cy="32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21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15893878-9923-452B-830D-71CE397D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EE4AB5-6FD5-4768-80D1-ED3F7A71F1DA}" type="datetime1">
              <a:rPr lang="hu-HU" smtClean="0"/>
              <a:t>2021. 05. 25.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9255E5-83C1-4B9C-8873-B2950766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8C908F-1C27-4B05-9C8C-09A69DDC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3EEA27-6B0A-40C3-82D9-E39727AB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0" y="0"/>
            <a:ext cx="5955251" cy="67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4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4A6B6D-7959-4A88-A721-F018B57856C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Érvényes-e a tanúsítvány?</a:t>
            </a:r>
            <a:br>
              <a:rPr lang="hu-HU" dirty="0"/>
            </a:br>
            <a:r>
              <a:rPr lang="hu-HU" dirty="0"/>
              <a:t>Aláírás ellenőrzése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04C6EA-43FB-46DD-AB7E-1B82C286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Kit tanúsít</a:t>
            </a:r>
          </a:p>
          <a:p>
            <a:r>
              <a:rPr lang="hu-HU" dirty="0"/>
              <a:t>Érvényes-e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aláírásban rejlő publikus kulcs azonosítja az aláírót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publikus kulcshoz tartozik egy tanúsítvány, ami a nyilvános tanúsítványtárból lekérhető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Ellenőrizni kell a tanúsítvány hitelességét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Ellenőrizni kell a kiállító megbízhatóságát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CD1D7D-417C-44C0-8794-E969E094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44A80A-86A9-4FA3-B1A2-D6378F72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8026D5-ABA5-4EFE-B079-675B911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BD97FE3-3D81-4149-83FB-65DE7E034FFE}"/>
              </a:ext>
            </a:extLst>
          </p:cNvPr>
          <p:cNvGrpSpPr/>
          <p:nvPr/>
        </p:nvGrpSpPr>
        <p:grpSpPr>
          <a:xfrm>
            <a:off x="9705568" y="2936146"/>
            <a:ext cx="1334344" cy="660904"/>
            <a:chOff x="7469264" y="2554644"/>
            <a:chExt cx="2527575" cy="1588859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A288D14E-8996-4109-B218-6595F0DA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4913" y="2914580"/>
              <a:ext cx="710691" cy="894945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2F2F313-5D7C-4120-B89C-B0C7C7F0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028396">
              <a:off x="9269256" y="2855210"/>
              <a:ext cx="727583" cy="516835"/>
            </a:xfrm>
            <a:prstGeom prst="rect">
              <a:avLst/>
            </a:prstGeom>
          </p:spPr>
        </p:pic>
        <p:pic>
          <p:nvPicPr>
            <p:cNvPr id="12" name="Picture 6" descr="User Male Icon – Free Download, PNG and Vector">
              <a:extLst>
                <a:ext uri="{FF2B5EF4-FFF2-40B4-BE49-F238E27FC236}">
                  <a16:creationId xmlns:a16="http://schemas.microsoft.com/office/drawing/2014/main" id="{65A3A936-00C3-422F-9628-C62A46216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9264" y="2554644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F7082253-9808-4307-91A0-FBBCB8A37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0848">
              <a:off x="7831211" y="3236968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3A27F8C8-8683-4F36-808A-E477C2307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84201">
              <a:off x="9041020" y="3154122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0A4CD1B0-5A34-4A76-B4A9-A3838D484CE0}"/>
              </a:ext>
            </a:extLst>
          </p:cNvPr>
          <p:cNvGrpSpPr/>
          <p:nvPr/>
        </p:nvGrpSpPr>
        <p:grpSpPr>
          <a:xfrm>
            <a:off x="11217560" y="4027932"/>
            <a:ext cx="767784" cy="1006456"/>
            <a:chOff x="6234221" y="2107171"/>
            <a:chExt cx="767784" cy="1006456"/>
          </a:xfrm>
        </p:grpSpPr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4C8C3EB6-8993-49DD-BD38-1A672143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DCDC583-4CB9-446A-ABC8-5735953EC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 descr="Útlevél-Ellenőrzés Vezérlő Belépés - Ingyenes kép a Pixabay-en">
            <a:extLst>
              <a:ext uri="{FF2B5EF4-FFF2-40B4-BE49-F238E27FC236}">
                <a16:creationId xmlns:a16="http://schemas.microsoft.com/office/drawing/2014/main" id="{8408CACE-7843-4E0D-8F86-B8ABA543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17" y="5246754"/>
            <a:ext cx="1734222" cy="11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9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A01802-B8D9-4934-9476-2E4E020DFB2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Az elektronikus aláírástípusok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79C482-60C1-46FC-81B8-08828B14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Elektronikus aláírás</a:t>
            </a:r>
          </a:p>
          <a:p>
            <a:r>
              <a:rPr lang="hu-HU" sz="2000" b="1" dirty="0"/>
              <a:t>Fokozott biztonságú </a:t>
            </a:r>
            <a:r>
              <a:rPr lang="hu-HU" sz="2000" dirty="0"/>
              <a:t>elektronikus aláírás </a:t>
            </a:r>
            <a:r>
              <a:rPr lang="hu-HU" sz="2000" b="1" dirty="0"/>
              <a:t>(nem minősített)</a:t>
            </a:r>
          </a:p>
          <a:p>
            <a:r>
              <a:rPr lang="hu-HU" sz="2000" b="1" dirty="0"/>
              <a:t>Minősített </a:t>
            </a:r>
            <a:r>
              <a:rPr lang="hu-HU" sz="2000" dirty="0"/>
              <a:t>elektronikus aláírás </a:t>
            </a:r>
          </a:p>
          <a:p>
            <a:r>
              <a:rPr lang="hu-HU" sz="2000" b="1" dirty="0"/>
              <a:t>Minősített tanúsítványon alapuló fokozott biztonságú</a:t>
            </a:r>
            <a:r>
              <a:rPr lang="hu-HU" sz="2000" dirty="0"/>
              <a:t> elektronikus aláírás </a:t>
            </a:r>
          </a:p>
          <a:p>
            <a:r>
              <a:rPr lang="hu-HU" sz="2000" dirty="0"/>
              <a:t>Minősített elektronikus bélyegző </a:t>
            </a:r>
          </a:p>
          <a:p>
            <a:r>
              <a:rPr lang="hu-HU" sz="2000" dirty="0"/>
              <a:t>Minősített tanúsítványon alapuló fokozott biztonsági elektronikus bélyegző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2EB0A4-6EF6-4E56-A217-8AF6FF0B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38293B-EF96-46F6-959C-4EE2BCD7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F51A4D-0DFF-477A-AFD3-9DA7C525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1419E-62B4-4A11-87F7-CE80B1F336C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960717-928A-4A0A-ACE9-3E6E6898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elektronikus aláírásról szóló törvény szerint létezhet olyan elektronikus aláírás is, amely nem papíron, hanem </a:t>
            </a:r>
            <a:r>
              <a:rPr lang="hu-HU" b="1" dirty="0"/>
              <a:t>elektronikusan keletkezett</a:t>
            </a:r>
            <a:r>
              <a:rPr lang="hu-HU" dirty="0"/>
              <a:t>. Ilyen például, ha valaki odaírja a nevét egy e-mail végére.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A4ABBA-E734-41D1-B959-3E1AE0BC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2C49338-4D75-4EDC-AE89-58947E09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E031F4-8DA0-43AD-9676-99BF3B14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Minősített tanúsítvány kiadása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E90E9C4-8AA4-49E5-9EC8-E0A7D244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97300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Kép 8">
            <a:hlinkClick r:id="rId7" action="ppaction://hlinkfile"/>
            <a:extLst>
              <a:ext uri="{FF2B5EF4-FFF2-40B4-BE49-F238E27FC236}">
                <a16:creationId xmlns:a16="http://schemas.microsoft.com/office/drawing/2014/main" id="{7BA6E96B-F62F-4828-8977-1C3370355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600" y="3885942"/>
            <a:ext cx="2252527" cy="286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92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Fokozott biztonságú tanúsítvány kiadása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11" name="Tartalom helye 6">
            <a:extLst>
              <a:ext uri="{FF2B5EF4-FFF2-40B4-BE49-F238E27FC236}">
                <a16:creationId xmlns:a16="http://schemas.microsoft.com/office/drawing/2014/main" id="{09F87376-64D9-4DE3-8C6F-2D06BEBBF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606447"/>
              </p:ext>
            </p:extLst>
          </p:nvPr>
        </p:nvGraphicFramePr>
        <p:xfrm>
          <a:off x="1066800" y="2185353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Kereszt 13">
            <a:extLst>
              <a:ext uri="{FF2B5EF4-FFF2-40B4-BE49-F238E27FC236}">
                <a16:creationId xmlns:a16="http://schemas.microsoft.com/office/drawing/2014/main" id="{504453C5-F183-45EC-9715-B55DA69C44DC}"/>
              </a:ext>
            </a:extLst>
          </p:cNvPr>
          <p:cNvSpPr/>
          <p:nvPr/>
        </p:nvSpPr>
        <p:spPr>
          <a:xfrm rot="2681741">
            <a:off x="2130804" y="4429387"/>
            <a:ext cx="1392572" cy="1392572"/>
          </a:xfrm>
          <a:prstGeom prst="plus">
            <a:avLst>
              <a:gd name="adj" fmla="val 43072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hlinkClick r:id="rId7" action="ppaction://hlinkfile"/>
            <a:extLst>
              <a:ext uri="{FF2B5EF4-FFF2-40B4-BE49-F238E27FC236}">
                <a16:creationId xmlns:a16="http://schemas.microsoft.com/office/drawing/2014/main" id="{48141112-CEFB-41E1-8EC1-23C0CB4B6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232" y="3984910"/>
            <a:ext cx="2203814" cy="280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51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78695-3E23-44EC-8B53-40378B8FDBB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Minősített 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293CA5-38C1-49C7-A635-1CD44EA5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Olyan, fokozott biztonságú elektronikus aláírás, amelyet biztonságos </a:t>
            </a:r>
            <a:r>
              <a:rPr lang="hu-HU" b="1" dirty="0"/>
              <a:t>aláírás-létrehozó eszközzel hoztak létre </a:t>
            </a:r>
            <a:r>
              <a:rPr lang="hu-HU" dirty="0"/>
              <a:t>és amelynek hitelesítése céljából </a:t>
            </a:r>
            <a:r>
              <a:rPr lang="hu-HU" b="1" dirty="0"/>
              <a:t>minősített tanúsítványt bocsátottak </a:t>
            </a:r>
            <a:r>
              <a:rPr lang="hu-HU" dirty="0"/>
              <a:t>ki.</a:t>
            </a:r>
          </a:p>
          <a:p>
            <a:pPr marL="0" indent="0">
              <a:buNone/>
            </a:pPr>
            <a:r>
              <a:rPr lang="hu-HU" sz="2500" b="1" dirty="0"/>
              <a:t>BALE</a:t>
            </a:r>
            <a:r>
              <a:rPr lang="hu-HU" sz="2500" dirty="0"/>
              <a:t> (Biztonságos aláírás-létrehozó eszköz) vagy </a:t>
            </a:r>
            <a:br>
              <a:rPr lang="hu-HU" sz="2500" dirty="0"/>
            </a:br>
            <a:r>
              <a:rPr lang="hu-HU" b="1" dirty="0"/>
              <a:t>MALE</a:t>
            </a:r>
            <a:r>
              <a:rPr lang="hu-HU" dirty="0"/>
              <a:t> (Minősített aláírás-létrehozó eszköz).</a:t>
            </a:r>
          </a:p>
          <a:p>
            <a:pPr marL="0" indent="0">
              <a:buNone/>
            </a:pPr>
            <a:r>
              <a:rPr lang="hu-HU" dirty="0"/>
              <a:t>A fizikai eszköz (chipkártya, PKI </a:t>
            </a:r>
            <a:r>
              <a:rPr lang="hu-HU" dirty="0" err="1"/>
              <a:t>token</a:t>
            </a:r>
            <a:r>
              <a:rPr lang="hu-HU" dirty="0"/>
              <a:t>, USB-</a:t>
            </a:r>
            <a:r>
              <a:rPr lang="hu-HU" dirty="0" err="1"/>
              <a:t>token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b="1" dirty="0"/>
              <a:t>vagy</a:t>
            </a:r>
          </a:p>
          <a:p>
            <a:pPr marL="0" indent="0">
              <a:buNone/>
            </a:pPr>
            <a:r>
              <a:rPr lang="hu-HU" dirty="0"/>
              <a:t>Távoli kulcsmenedzsment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CA2ADE-5577-493A-906A-20CF9A9B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B7E5DA-6CED-4686-92BD-EBC9911A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D0CC8E-D1F5-468E-B6AC-B915A562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B0E31D-4EB8-453E-864F-D14E367B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93407">
            <a:off x="10726345" y="2057682"/>
            <a:ext cx="1527932" cy="1223563"/>
          </a:xfrm>
          <a:prstGeom prst="rect">
            <a:avLst/>
          </a:prstGeom>
        </p:spPr>
      </p:pic>
      <p:pic>
        <p:nvPicPr>
          <p:cNvPr id="3074" name="Picture 2" descr="REINER SCT cyberJack RFID basis - e-személyi igazolvány olvasó - iPon -  hardver és szoftver hírek, tesztek, webshop, fórum">
            <a:extLst>
              <a:ext uri="{FF2B5EF4-FFF2-40B4-BE49-F238E27FC236}">
                <a16:creationId xmlns:a16="http://schemas.microsoft.com/office/drawing/2014/main" id="{90B56C60-1508-4BC5-8506-7753465F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34" y="279945"/>
            <a:ext cx="2395931" cy="23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FC PKI intelligens kártya beépített kulcsgenerálással, titkosítással, visszafejtéssel és digitális aláírással">
            <a:extLst>
              <a:ext uri="{FF2B5EF4-FFF2-40B4-BE49-F238E27FC236}">
                <a16:creationId xmlns:a16="http://schemas.microsoft.com/office/drawing/2014/main" id="{E544325E-C26C-461A-AE9E-13F2EC20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220">
            <a:off x="9904821" y="3606294"/>
            <a:ext cx="1505270" cy="10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038EC93-B65D-4D6B-8A46-2916F3F99E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7335" y="4512080"/>
            <a:ext cx="1593844" cy="507669"/>
          </a:xfrm>
          <a:prstGeom prst="rect">
            <a:avLst/>
          </a:prstGeom>
        </p:spPr>
      </p:pic>
      <p:pic>
        <p:nvPicPr>
          <p:cNvPr id="11" name="Picture 4" descr="Illesztőprogram nélküli USB PKI kulcs a titkosításhoz, a visszafejtéshez és a digitális aláírásokhoz">
            <a:extLst>
              <a:ext uri="{FF2B5EF4-FFF2-40B4-BE49-F238E27FC236}">
                <a16:creationId xmlns:a16="http://schemas.microsoft.com/office/drawing/2014/main" id="{7FF44543-C1F3-4E42-AE3F-16673F9B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631" y="4027932"/>
            <a:ext cx="1377371" cy="10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9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4BBE2-75AB-4369-852D-5602135556C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Minősített tanúsítványon alapuló fokozott biztonságú 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539BED-3F6F-4E78-875B-D43B47E6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Köztes kategória a fokozott biztonságú elektronikus aláírás és a minősített elektronikus aláírás között </a:t>
            </a:r>
            <a:r>
              <a:rPr lang="hu-HU" dirty="0" err="1"/>
              <a:t>Eat</a:t>
            </a:r>
            <a:r>
              <a:rPr lang="hu-HU" dirty="0"/>
              <a:t>. szempontjából ez csak </a:t>
            </a:r>
            <a:r>
              <a:rPr lang="hu-HU" b="1" dirty="0"/>
              <a:t>fokozott biztonságú aláírás</a:t>
            </a:r>
          </a:p>
          <a:p>
            <a:r>
              <a:rPr lang="hu-HU" dirty="0"/>
              <a:t>szoftveres formátumú (</a:t>
            </a:r>
            <a:r>
              <a:rPr lang="hu-HU" b="1" dirty="0">
                <a:highlight>
                  <a:srgbClr val="5CC6D6"/>
                </a:highlight>
              </a:rPr>
              <a:t>nem kötelező a BALE , MALE eszköz</a:t>
            </a:r>
            <a:r>
              <a:rPr lang="hu-HU" dirty="0"/>
              <a:t>)</a:t>
            </a:r>
          </a:p>
          <a:p>
            <a:r>
              <a:rPr lang="hu-HU" dirty="0"/>
              <a:t>a tanúsítvány minősített tanúsítvány, ezért a regisztráció ugyanaz, mint a minősített elektronikus aláírásnál</a:t>
            </a:r>
          </a:p>
          <a:p>
            <a:r>
              <a:rPr lang="hu-HU" dirty="0"/>
              <a:t>joghatása – jelenleg érvényes Pp. alapján – gyakorlatilag egyenértékű a minősített elektronikus aláíráséval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04B8CA-11A2-40E6-AA28-84E76F69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990037-5FFD-4D3F-BB31-13224F10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3E26F2-EC05-44DA-8FC7-0C4982C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43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0A838-0E22-4C30-AD83-C8B2F77F71C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Fokozott biztonságú 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00629D-66A6-4FB2-A7BF-21C408F0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Alkalmas az aláíró azonosítására, az aláírást létrehozó adatokat az aláíró nagy megbízhatósággal kizárólag saját maga használja.</a:t>
            </a:r>
          </a:p>
          <a:p>
            <a:r>
              <a:rPr lang="hu-HU" dirty="0"/>
              <a:t>Használatával biztosítható a dokumentum hitelessége és sértetlensége</a:t>
            </a:r>
          </a:p>
          <a:p>
            <a:r>
              <a:rPr lang="hu-HU" dirty="0"/>
              <a:t>Az előírt </a:t>
            </a:r>
            <a:r>
              <a:rPr lang="hu-HU" b="1" dirty="0"/>
              <a:t>biztonsági követelmények kevésbé szigorúak</a:t>
            </a:r>
            <a:r>
              <a:rPr lang="hu-HU" dirty="0"/>
              <a:t>, ezért a joghatása is enyhébb</a:t>
            </a:r>
          </a:p>
          <a:p>
            <a:r>
              <a:rPr lang="hu-HU" b="1" dirty="0">
                <a:highlight>
                  <a:srgbClr val="5CC6D6"/>
                </a:highlight>
              </a:rPr>
              <a:t>Nem kötelező eszköz hozzá</a:t>
            </a:r>
            <a:r>
              <a:rPr lang="hu-HU" dirty="0"/>
              <a:t>, elég a szoftveres azonosítás</a:t>
            </a:r>
          </a:p>
          <a:p>
            <a:r>
              <a:rPr lang="hu-HU" b="1" dirty="0">
                <a:highlight>
                  <a:srgbClr val="5CC6D6"/>
                </a:highlight>
              </a:rPr>
              <a:t>Nem kötelező a személyes megjelenés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1ADC6F-0987-411A-B541-AACAE2E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E3D387-86AF-4030-A0B0-FD7A4EC6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673FFF-5987-420F-9C67-EC484DE0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1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BE6780-6198-4380-8B7A-05F936E19E0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- Bélyegző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558F4B-91D9-4B40-80DA-BD0B7A77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Magánszemély – Szervezet</a:t>
            </a:r>
          </a:p>
          <a:p>
            <a:r>
              <a:rPr lang="hu-HU" dirty="0"/>
              <a:t>Jogi személyt azonosít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9E226E-A1D5-4CDB-B64B-0844750D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FF7D60-F746-456B-AB81-BBE8A3A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304AE6-5B11-4328-B9C2-E4319AE8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27DA98-5467-451B-A986-E87384B4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7" t="11423" r="-1478" b="11541"/>
          <a:stretch/>
        </p:blipFill>
        <p:spPr>
          <a:xfrm>
            <a:off x="9725589" y="1683566"/>
            <a:ext cx="2338894" cy="274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égszerű aláírás! Biztosan tudja mit jelent?">
            <a:extLst>
              <a:ext uri="{FF2B5EF4-FFF2-40B4-BE49-F238E27FC236}">
                <a16:creationId xmlns:a16="http://schemas.microsoft.com/office/drawing/2014/main" id="{42F0A4F7-60F8-482F-A2FC-F51136F90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t="6705" r="23037" b="20526"/>
          <a:stretch/>
        </p:blipFill>
        <p:spPr bwMode="auto">
          <a:xfrm>
            <a:off x="4683967" y="3055166"/>
            <a:ext cx="5603033" cy="37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6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hu" dirty="0">
                <a:solidFill>
                  <a:srgbClr val="322C7F"/>
                </a:solidFill>
              </a:rPr>
              <a:t>Tartalom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6039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átum helye 2">
            <a:extLst>
              <a:ext uri="{FF2B5EF4-FFF2-40B4-BE49-F238E27FC236}">
                <a16:creationId xmlns:a16="http://schemas.microsoft.com/office/drawing/2014/main" id="{CB4AB6C2-88FE-4448-86B5-13246058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D4A04A-665B-4ACF-BAF6-8670E0F83782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EB8CFF0-87F1-483B-BAB1-0CB18EE4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8A0B20-F87D-4E06-82F8-A7535BE2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AFBF9D-36EA-4D09-A167-6DA59E12871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Magánszemélyhez kötött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C32B4-C5A2-4D98-8A76-2A554D4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b="1" dirty="0" err="1"/>
              <a:t>eSzemélyi</a:t>
            </a:r>
            <a:br>
              <a:rPr lang="hu-HU" b="1" dirty="0"/>
            </a:br>
            <a:r>
              <a:rPr lang="hu-HU" dirty="0"/>
              <a:t>Minősített elektronikus aláírás</a:t>
            </a:r>
            <a:br>
              <a:rPr lang="hu-HU" dirty="0"/>
            </a:br>
            <a:r>
              <a:rPr lang="hu-HU" dirty="0"/>
              <a:t>Magándokumentumok hitelesítésére</a:t>
            </a:r>
            <a:br>
              <a:rPr lang="hu-HU" dirty="0"/>
            </a:br>
            <a:r>
              <a:rPr lang="hu-HU" dirty="0"/>
              <a:t>Közigazgatás felé hitelesítésre</a:t>
            </a:r>
            <a:endParaRPr lang="hu-HU" b="1" dirty="0"/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Azonosításra visszavezetett dokumentum hitelesítés- AVDH</a:t>
            </a:r>
            <a:br>
              <a:rPr lang="hu-HU" b="1" dirty="0"/>
            </a:br>
            <a:r>
              <a:rPr lang="hu-HU" dirty="0"/>
              <a:t>A személy aláírása nem szerepel rajta</a:t>
            </a:r>
            <a:br>
              <a:rPr lang="hu-HU" dirty="0"/>
            </a:br>
            <a:r>
              <a:rPr lang="hu-HU" dirty="0"/>
              <a:t>A tanúsítvány tulajdonosa:</a:t>
            </a:r>
            <a:br>
              <a:rPr lang="hu-HU" dirty="0"/>
            </a:br>
            <a:r>
              <a:rPr lang="hu-HU" dirty="0"/>
              <a:t>	NISZ Nemzeti Infokommunikációs Szolgáltató Zrt.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Egyéb szolgáltatóknál</a:t>
            </a:r>
            <a:br>
              <a:rPr lang="hu-HU" b="1" dirty="0"/>
            </a:br>
            <a:r>
              <a:rPr lang="hu-HU" dirty="0"/>
              <a:t>Most kétéves ingyenes csomag magánszemélyhez kötött elektronikus aláírás (pl. </a:t>
            </a:r>
            <a:r>
              <a:rPr lang="hu-HU" dirty="0" err="1"/>
              <a:t>NetLock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F6793-A5D8-4DDB-AC84-CEE3E8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D9222-F09F-4941-B4A1-F900D24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11D67E-5764-4EBE-AC42-2B21DEB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1B8BAA-8FEE-45DF-90A4-B30C66039E6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Aláírások beszerzése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541719F9-4818-4AD2-8B3A-05698DD37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40278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3F0800DA-1914-4B76-AE83-9EEF6D36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1D4DBA-D999-4731-8CB0-0791A454693A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B346B9-1576-4669-B544-E0A0DF0B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DC594E-7E6E-49F6-9340-14EBC532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7E07D2A-4F71-4167-A25E-3927913321FB}"/>
              </a:ext>
            </a:extLst>
          </p:cNvPr>
          <p:cNvSpPr txBox="1"/>
          <p:nvPr/>
        </p:nvSpPr>
        <p:spPr>
          <a:xfrm>
            <a:off x="788798" y="5119039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 err="1"/>
              <a:t>Netlock</a:t>
            </a:r>
            <a:endParaRPr lang="hu-HU" b="1" dirty="0"/>
          </a:p>
          <a:p>
            <a:r>
              <a:rPr lang="hu-HU" b="1" dirty="0"/>
              <a:t>Microsec</a:t>
            </a:r>
          </a:p>
          <a:p>
            <a:r>
              <a:rPr lang="hu-HU" b="1" dirty="0"/>
              <a:t>NISZ</a:t>
            </a:r>
            <a:r>
              <a:rPr lang="hu-HU" dirty="0"/>
              <a:t> Nemzeti Infokommunikációs Szolgáltató Zrt.</a:t>
            </a:r>
          </a:p>
        </p:txBody>
      </p:sp>
    </p:spTree>
    <p:extLst>
      <p:ext uri="{BB962C8B-B14F-4D97-AF65-F5344CB8AC3E}">
        <p14:creationId xmlns:p14="http://schemas.microsoft.com/office/powerpoint/2010/main" val="863051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ABF550-C7C2-46B1-B813-983BB541616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 személy azonosítása kulcskérdés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D32644-40B2-4A97-A1DD-D7842E83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ighlight>
                  <a:srgbClr val="5CC6D6"/>
                </a:highlight>
              </a:rPr>
              <a:t>Személyesen</a:t>
            </a:r>
          </a:p>
          <a:p>
            <a:r>
              <a:rPr lang="hu-HU" dirty="0"/>
              <a:t>Az 541/2020. (XII. 2.) Kormányrendelet alapján a tanúsítványok kibocsátásához szükséges személyazonosítás online </a:t>
            </a:r>
            <a:r>
              <a:rPr lang="hu-HU" dirty="0">
                <a:highlight>
                  <a:srgbClr val="5CC6D6"/>
                </a:highlight>
              </a:rPr>
              <a:t>videóazonosítással</a:t>
            </a:r>
            <a:r>
              <a:rPr lang="hu-HU" dirty="0"/>
              <a:t> is történhet.</a:t>
            </a:r>
          </a:p>
          <a:p>
            <a:r>
              <a:rPr lang="hu-HU" dirty="0"/>
              <a:t>Azonosítás </a:t>
            </a:r>
            <a:r>
              <a:rPr lang="hu-HU" dirty="0">
                <a:highlight>
                  <a:srgbClr val="5CC6D6"/>
                </a:highlight>
              </a:rPr>
              <a:t>közjegyző előtt</a:t>
            </a:r>
          </a:p>
          <a:p>
            <a:r>
              <a:rPr lang="hu-HU" dirty="0"/>
              <a:t>Azonosítás </a:t>
            </a:r>
            <a:r>
              <a:rPr lang="hu-HU" dirty="0">
                <a:highlight>
                  <a:srgbClr val="5CC6D6"/>
                </a:highlight>
              </a:rPr>
              <a:t>minősített elektronikus aláírással </a:t>
            </a:r>
            <a:r>
              <a:rPr lang="hu-HU" dirty="0"/>
              <a:t>(ha van)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EBF378-1CE7-4FAA-B964-58652A86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1FCC1-1BBB-4C31-81A9-AC2DFF79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D4702E-BBD1-43F8-AC92-003AA3F3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6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CEAB56-6122-4E25-80B8-33224472F83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Telepítés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F71AA0-5439-4C31-A4C8-3B80B98C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NETLOCK Teszttanúsítvány</a:t>
            </a:r>
          </a:p>
          <a:p>
            <a:r>
              <a:rPr lang="hu-HU" dirty="0"/>
              <a:t>E-</a:t>
            </a:r>
            <a:r>
              <a:rPr lang="hu-HU" dirty="0" err="1"/>
              <a:t>Signó</a:t>
            </a:r>
            <a:r>
              <a:rPr lang="hu-HU" dirty="0"/>
              <a:t> Teszttanúsítvány</a:t>
            </a:r>
          </a:p>
          <a:p>
            <a:endParaRPr lang="hu-HU" dirty="0"/>
          </a:p>
          <a:p>
            <a:r>
              <a:rPr lang="hu-HU" dirty="0"/>
              <a:t>Sokparaméteres, több program kiválasztását, letöltését és installálását igénylő feladat</a:t>
            </a:r>
          </a:p>
          <a:p>
            <a:r>
              <a:rPr lang="hu-HU" dirty="0"/>
              <a:t>Javaslat: </a:t>
            </a:r>
            <a:r>
              <a:rPr lang="hu-HU" dirty="0">
                <a:highlight>
                  <a:srgbClr val="5CC6D6"/>
                </a:highlight>
              </a:rPr>
              <a:t>kérje szakemberek segítségét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9E592-645D-460B-A63A-0B9128E4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B15776-8E0F-48FB-BF52-5BA6468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1346A2-EC80-4F22-A623-1219FA00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Nyíl: jobbra mutató 7">
            <a:hlinkClick r:id="" action="ppaction://noaction"/>
            <a:extLst>
              <a:ext uri="{FF2B5EF4-FFF2-40B4-BE49-F238E27FC236}">
                <a16:creationId xmlns:a16="http://schemas.microsoft.com/office/drawing/2014/main" id="{E5DB7F8B-FD90-43B7-A7C9-CB30EFAFA375}"/>
              </a:ext>
            </a:extLst>
          </p:cNvPr>
          <p:cNvSpPr/>
          <p:nvPr/>
        </p:nvSpPr>
        <p:spPr>
          <a:xfrm>
            <a:off x="5922724" y="2343884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</p:spTree>
    <p:extLst>
      <p:ext uri="{BB962C8B-B14F-4D97-AF65-F5344CB8AC3E}">
        <p14:creationId xmlns:p14="http://schemas.microsoft.com/office/powerpoint/2010/main" val="3865151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71972-4FF1-4EB1-8627-02DC0F83BD7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készítése Adobe </a:t>
            </a:r>
            <a:r>
              <a:rPr lang="hu-HU" dirty="0" err="1"/>
              <a:t>Reader</a:t>
            </a:r>
            <a:r>
              <a:rPr lang="hu-HU" dirty="0"/>
              <a:t>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BA4E92-3CC7-4462-ABDA-9EAEDB0B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B0F437-B8E0-41B8-97FC-2B61CF2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2D6B8D-8A34-4922-AFF2-FCE220F4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B70166-BBD8-424C-98A8-B31488E7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7D2065C-363D-4F06-B55A-A9C20CA8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0" y="1900174"/>
            <a:ext cx="6655934" cy="3951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E80B0FE-099D-49B4-99E8-AE9455001AFE}"/>
              </a:ext>
            </a:extLst>
          </p:cNvPr>
          <p:cNvSpPr/>
          <p:nvPr/>
        </p:nvSpPr>
        <p:spPr>
          <a:xfrm>
            <a:off x="4218774" y="4293053"/>
            <a:ext cx="1468016" cy="146801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2005F50-2F96-4A9C-9168-8FF53F50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2" y="3344179"/>
            <a:ext cx="77533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D5D396E4-E0B4-49D3-9740-BE21A5FD0CE3}"/>
              </a:ext>
            </a:extLst>
          </p:cNvPr>
          <p:cNvSpPr/>
          <p:nvPr/>
        </p:nvSpPr>
        <p:spPr>
          <a:xfrm>
            <a:off x="8703316" y="3875835"/>
            <a:ext cx="1468016" cy="146801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653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71972-4FF1-4EB1-8627-02DC0F83BD7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készítése Adobe </a:t>
            </a:r>
            <a:r>
              <a:rPr lang="hu-HU" dirty="0" err="1"/>
              <a:t>Reader</a:t>
            </a:r>
            <a:r>
              <a:rPr lang="hu-HU" dirty="0"/>
              <a:t>-ben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B0F437-B8E0-41B8-97FC-2B61CF2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2D6B8D-8A34-4922-AFF2-FCE220F4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B70166-BBD8-424C-98A8-B31488E7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61120F7-1471-46DA-A324-DD7472D1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5" y="2720188"/>
            <a:ext cx="4150524" cy="296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0CC6350-D40D-4975-A990-2C26829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225" y="1699566"/>
            <a:ext cx="3600703" cy="267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0085371-5F41-4F21-8ADA-E56B0556F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80" y="4470932"/>
            <a:ext cx="3244620" cy="238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D5D396E4-E0B4-49D3-9740-BE21A5FD0CE3}"/>
              </a:ext>
            </a:extLst>
          </p:cNvPr>
          <p:cNvSpPr/>
          <p:nvPr/>
        </p:nvSpPr>
        <p:spPr>
          <a:xfrm>
            <a:off x="9109873" y="5481398"/>
            <a:ext cx="1468016" cy="146801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706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1EBD6-0831-420B-BCC9-C44E12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ellenőrzése Adobe </a:t>
            </a:r>
            <a:r>
              <a:rPr lang="hu-HU" dirty="0" err="1"/>
              <a:t>Reader</a:t>
            </a:r>
            <a:r>
              <a:rPr lang="hu-HU" dirty="0"/>
              <a:t>-ben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C0BE72-2488-4E02-AB46-471258A4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49D684-6AB5-4A19-9B78-FB932DCC346B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C6EB3B-377B-4D5B-ADD6-1E2A76D9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6F0D36-E25B-428D-B9B3-F62316E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36</a:t>
            </a:fld>
            <a:endParaRPr lang="en-US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0076D81-3FC6-4E8D-BDBA-16519205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84" y="4332110"/>
            <a:ext cx="4233199" cy="188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F0345E6-69F6-458A-B370-32556453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08" y="2082109"/>
            <a:ext cx="25431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0ACFE034-103C-466A-A823-279EEDBD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19" y="1964130"/>
            <a:ext cx="3646634" cy="386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Ellipszis 20">
            <a:extLst>
              <a:ext uri="{FF2B5EF4-FFF2-40B4-BE49-F238E27FC236}">
                <a16:creationId xmlns:a16="http://schemas.microsoft.com/office/drawing/2014/main" id="{F6A04727-E586-4765-8408-FB5EC6A4E5B0}"/>
              </a:ext>
            </a:extLst>
          </p:cNvPr>
          <p:cNvSpPr/>
          <p:nvPr/>
        </p:nvSpPr>
        <p:spPr>
          <a:xfrm>
            <a:off x="440631" y="2761291"/>
            <a:ext cx="1468016" cy="146801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23753646-9F6B-41B5-BC5A-C75B9E8A7DD0}"/>
              </a:ext>
            </a:extLst>
          </p:cNvPr>
          <p:cNvSpPr/>
          <p:nvPr/>
        </p:nvSpPr>
        <p:spPr>
          <a:xfrm>
            <a:off x="6096000" y="1719789"/>
            <a:ext cx="1468016" cy="146801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CC20B4EA-B5C1-4C62-993D-62EC39159B94}"/>
              </a:ext>
            </a:extLst>
          </p:cNvPr>
          <p:cNvSpPr/>
          <p:nvPr/>
        </p:nvSpPr>
        <p:spPr>
          <a:xfrm>
            <a:off x="2332653" y="3626332"/>
            <a:ext cx="373225" cy="65584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4E095BD4-DBD0-4D0C-9762-68E81D63E80B}"/>
              </a:ext>
            </a:extLst>
          </p:cNvPr>
          <p:cNvSpPr/>
          <p:nvPr/>
        </p:nvSpPr>
        <p:spPr>
          <a:xfrm rot="16200000">
            <a:off x="4982983" y="3760827"/>
            <a:ext cx="373225" cy="20932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01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41C3A8-4FEE-44BD-A2E8-B9BB260E85F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err="1"/>
              <a:t>eSzemélyi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F33192-B75C-40B6-82E6-2FF469E5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329B0B-962C-4147-9342-37E9C9CA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6DCEE7-9F8C-4E48-8971-A7CC1F7F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Kép 6">
            <a:hlinkClick r:id="" action="ppaction://noaction"/>
            <a:extLst>
              <a:ext uri="{FF2B5EF4-FFF2-40B4-BE49-F238E27FC236}">
                <a16:creationId xmlns:a16="http://schemas.microsoft.com/office/drawing/2014/main" id="{AD12F69B-B6A3-44C6-9775-0614CC94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53" y="2014194"/>
            <a:ext cx="8439324" cy="47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7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074D7-F949-4ED6-8BFA-2CCAF87C89F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Több ember is aláírhat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4F024C1-ED36-4759-A14C-8EAEEB97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már aláírt dokumentum ismét aláírható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854A629-4EB3-40AD-997C-758E0F0A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075B9-27CE-4C45-A746-51F79BB679E9}" type="datetime1">
              <a:rPr lang="hu-HU" smtClean="0"/>
              <a:t>2021. 05. 25.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C339DD3-0DCC-4F98-9A2D-4095CE3E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4C5827A-DBAC-4EAC-B10A-6AB69154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38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CC30E47-951E-44BE-A131-8538CF50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14" y="3051693"/>
            <a:ext cx="40671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5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87712-50BC-4D54-BB3A-21226EECAB6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Vegyes aláírás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F22D429-8236-4BD5-92D0-AC05E1B1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Ha csak nekem van e-aláírásom, de a másik félnek nincs</a:t>
            </a:r>
          </a:p>
          <a:p>
            <a:r>
              <a:rPr lang="hu-HU" dirty="0"/>
              <a:t>Írásba foglalt szerződést lehet létrehozni akkor is, ha a felek nem ugyanazt a szerződéspéldányt írják alá, akár nem ugyanolyan módon!</a:t>
            </a:r>
          </a:p>
          <a:p>
            <a:r>
              <a:rPr lang="hu-HU" dirty="0"/>
              <a:t>Ilyen esetben a papír alapú és az elektronikus okirat együtt alkotja a szerződést. </a:t>
            </a:r>
          </a:p>
          <a:p>
            <a:r>
              <a:rPr lang="hu-HU" dirty="0"/>
              <a:t>Ha megvan az általam elektronikusan aláírt szerződéspéldány és megkaptam a partnertől az általa papíron aláírt változatot, a szerződés létrejött és ez bizonyítható.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A7AC3BE-BEDB-419C-99D5-14B02D06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075B9-27CE-4C45-A746-51F79BB679E9}" type="datetime1">
              <a:rPr lang="hu-HU" smtClean="0"/>
              <a:t>2021. 05. 25.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BBDA049-9B33-421B-96DC-B7E39A6D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5AA8771-3CA2-416E-92F3-A5BFA723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D16257-8832-4856-A372-D80B131576E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 jogi háttere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C4F01D-351E-4F9B-84BD-C8089389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Elektronikus aláírási törvény (</a:t>
            </a:r>
            <a:r>
              <a:rPr lang="hu-HU" b="1" dirty="0"/>
              <a:t>2001</a:t>
            </a:r>
            <a:r>
              <a:rPr lang="hu-HU" dirty="0"/>
              <a:t>. </a:t>
            </a:r>
            <a:r>
              <a:rPr lang="hu-HU" b="1" dirty="0"/>
              <a:t>évi XXXV. tv.</a:t>
            </a:r>
            <a:r>
              <a:rPr lang="hu-HU" dirty="0"/>
              <a:t>), nem hatályos, helyette lett az</a:t>
            </a:r>
          </a:p>
          <a:p>
            <a:r>
              <a:rPr lang="hu-HU" dirty="0"/>
              <a:t>Elektronikus ügyintézési törvény (</a:t>
            </a:r>
            <a:r>
              <a:rPr lang="hu-HU" b="1" dirty="0"/>
              <a:t>2015. évi CCXXII tv.</a:t>
            </a:r>
            <a:r>
              <a:rPr lang="hu-HU" dirty="0"/>
              <a:t>) és </a:t>
            </a:r>
          </a:p>
          <a:p>
            <a:r>
              <a:rPr lang="hu-HU" b="1" dirty="0"/>
              <a:t>137/2016. (VI. 13.) </a:t>
            </a:r>
            <a:r>
              <a:rPr lang="hu-HU" dirty="0"/>
              <a:t>Korm. rendelet az elektronikus ügyintézési szolgáltatások nyújtására felhasználható elektronikus aláíráshoz és bélyegzőhöz kapcsolódó követelményekről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0A5E00-114E-4290-B278-325670C2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FDF014-297C-4936-82E9-9B6563F46E48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DBBA91-0703-4F17-AFF2-9492B9AF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6DBF9B-E93B-42A4-A53D-618C253B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262E84-FC38-4E2C-8DBF-C475715C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8" y="4975870"/>
            <a:ext cx="2638869" cy="17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F189805-BEFB-4598-A6DA-E7B9546E1DBA}"/>
              </a:ext>
            </a:extLst>
          </p:cNvPr>
          <p:cNvSpPr txBox="1"/>
          <p:nvPr/>
        </p:nvSpPr>
        <p:spPr>
          <a:xfrm>
            <a:off x="6096000" y="5567004"/>
            <a:ext cx="352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Bill Clinton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Noticia Text"/>
              </a:rPr>
              <a:t>elnök</a:t>
            </a:r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 2000.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Noticia Text"/>
              </a:rPr>
              <a:t>június</a:t>
            </a:r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 30</a:t>
            </a:r>
            <a:r>
              <a:rPr lang="hu-HU" b="0" i="0" dirty="0">
                <a:solidFill>
                  <a:srgbClr val="1A1A1A"/>
                </a:solidFill>
                <a:effectLst/>
                <a:latin typeface="Noticia Text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119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2E96D-5167-4736-85D8-036120E9550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Azonosításra visszavezetett dokumentum hitelesítés- AVDH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2D190B-BE37-4334-B51A-4719D598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Aki nem rendelkezik elektronikus aláírási tanúsítvánnyal, de az eljárás megköveteli az elektronikusan hitelesített dokumentumot</a:t>
            </a:r>
          </a:p>
          <a:p>
            <a:r>
              <a:rPr lang="hu-HU" dirty="0"/>
              <a:t>Így a csak elektronikus azonosítással rendelkező ügyfél is teljes körűen részt tud venni az elektronikus ügyintézésben e szolgáltatás igénybevételével.</a:t>
            </a:r>
          </a:p>
          <a:p>
            <a:endParaRPr lang="hu-HU" dirty="0"/>
          </a:p>
          <a:p>
            <a:r>
              <a:rPr lang="hu-HU" dirty="0"/>
              <a:t>A polgári perrendtartásról szóló 2016. évi CXXX. törvény 325. § (1) bekezdés g) pontja szerint az AVDH-</a:t>
            </a:r>
            <a:r>
              <a:rPr lang="hu-HU" dirty="0" err="1"/>
              <a:t>val</a:t>
            </a:r>
            <a:r>
              <a:rPr lang="hu-HU" dirty="0"/>
              <a:t> teljes bizonyító </a:t>
            </a:r>
            <a:r>
              <a:rPr lang="hu-HU" dirty="0" err="1"/>
              <a:t>erejű</a:t>
            </a:r>
            <a:r>
              <a:rPr lang="hu-HU" dirty="0"/>
              <a:t> </a:t>
            </a:r>
            <a:r>
              <a:rPr lang="hu-HU" b="1" dirty="0"/>
              <a:t>magánokirat</a:t>
            </a:r>
            <a:r>
              <a:rPr lang="hu-HU" dirty="0"/>
              <a:t> hozható létre. Az azonosított személy AVDH-</a:t>
            </a:r>
            <a:r>
              <a:rPr lang="hu-HU" dirty="0" err="1"/>
              <a:t>val</a:t>
            </a:r>
            <a:r>
              <a:rPr lang="hu-HU" dirty="0"/>
              <a:t> hitelesített nyilatkozatának teljes bizonyító </a:t>
            </a:r>
            <a:r>
              <a:rPr lang="hu-HU" dirty="0" err="1"/>
              <a:t>erejéhez</a:t>
            </a:r>
            <a:r>
              <a:rPr lang="hu-HU" dirty="0"/>
              <a:t> tanúk aláírására sincs szükség.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50469E-CFE0-4E19-83AE-F1072B78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6969DB-EEBD-4305-8F9B-F0B3513C0952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0AD840-17C1-475D-BB7C-97CE2877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E78488-5D55-4A90-902D-9928852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6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8B20F2-8971-41D6-902B-5B767CA6B45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Hitelesítési eljárás AVDH-</a:t>
            </a:r>
            <a:r>
              <a:rPr lang="hu-HU" dirty="0" err="1"/>
              <a:t>val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E7FB6F-8075-470A-AD92-5106899E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700A35-B6E6-49C8-81D1-87AE7674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94B071-8010-4AC2-AE73-F631666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514A09D-50AB-4932-8088-21007601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54" y="2253917"/>
            <a:ext cx="7998815" cy="3850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2807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ADA83A-6527-4F57-8F5F-E2498801091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Több aláírás egy dokumentumhoz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76CDED-36B4-4AD5-A362-1A5D12EE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3A31F-4608-492D-98CD-0E174D81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BEEE73-58F3-4A1F-9745-EC59C652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8C0DA6F8-6A06-455E-8692-7E35A353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"Hiteles PDF" funkció már elektronikus hitelesítéssel rendelkező PDF dokumentumokon nem alkalmazható. </a:t>
            </a:r>
          </a:p>
          <a:p>
            <a:r>
              <a:rPr lang="hu-HU" dirty="0"/>
              <a:t>Hitelesített PDF dokumentum esetében a feltöltésnél "</a:t>
            </a:r>
            <a:r>
              <a:rPr lang="hu-HU" dirty="0" err="1"/>
              <a:t>ASiC</a:t>
            </a:r>
            <a:r>
              <a:rPr lang="hu-HU" dirty="0"/>
              <a:t>" hitelesítési formát kell választani. </a:t>
            </a:r>
          </a:p>
        </p:txBody>
      </p:sp>
      <p:pic>
        <p:nvPicPr>
          <p:cNvPr id="11" name="Tartalom helye 7">
            <a:extLst>
              <a:ext uri="{FF2B5EF4-FFF2-40B4-BE49-F238E27FC236}">
                <a16:creationId xmlns:a16="http://schemas.microsoft.com/office/drawing/2014/main" id="{658FE68E-AB8F-44F4-9483-C3CB2F255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31" y="4201519"/>
            <a:ext cx="8087583" cy="17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1618E-9B62-467D-9438-4C6E07F98B7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Nagyobb dokumentumok hitelesítése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ACD56-0E63-45C0-A95B-F84304DE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Hiteles PDF típusú eljárással csak </a:t>
            </a:r>
            <a:r>
              <a:rPr lang="hu-HU" b="1" dirty="0"/>
              <a:t>20 </a:t>
            </a:r>
            <a:r>
              <a:rPr lang="hu-HU" b="1" dirty="0" err="1"/>
              <a:t>MBájt</a:t>
            </a:r>
            <a:r>
              <a:rPr lang="hu-HU" b="1" dirty="0"/>
              <a:t> </a:t>
            </a:r>
            <a:r>
              <a:rPr lang="hu-HU" dirty="0"/>
              <a:t>méretkorlát alatti pdf típusú fájlokat lehet hitelesíteni.</a:t>
            </a:r>
          </a:p>
          <a:p>
            <a:endParaRPr lang="hu-HU" dirty="0"/>
          </a:p>
          <a:p>
            <a:r>
              <a:rPr lang="hu-HU" dirty="0"/>
              <a:t>A 20 </a:t>
            </a:r>
            <a:r>
              <a:rPr lang="hu-HU" dirty="0" err="1"/>
              <a:t>Mbájt-nál</a:t>
            </a:r>
            <a:r>
              <a:rPr lang="hu-HU" dirty="0"/>
              <a:t> nagyobb pdf dokumentumokat és minden más típusú dokumentumot </a:t>
            </a:r>
            <a:r>
              <a:rPr lang="hu-HU" b="1" dirty="0" err="1"/>
              <a:t>ASiC</a:t>
            </a:r>
            <a:r>
              <a:rPr lang="hu-HU" b="1" dirty="0"/>
              <a:t> </a:t>
            </a:r>
            <a:r>
              <a:rPr lang="hu-HU" dirty="0"/>
              <a:t>eljárással kell hitelesíteni. Itt a méretkorlát </a:t>
            </a:r>
            <a:r>
              <a:rPr lang="hu-HU" b="1" dirty="0"/>
              <a:t>200 </a:t>
            </a:r>
            <a:r>
              <a:rPr lang="hu-HU" b="1" dirty="0" err="1"/>
              <a:t>Mbájlt</a:t>
            </a:r>
            <a:r>
              <a:rPr lang="hu-HU" dirty="0"/>
              <a:t>.</a:t>
            </a:r>
          </a:p>
          <a:p>
            <a:r>
              <a:rPr lang="hu-HU" b="1" dirty="0" err="1"/>
              <a:t>ASiC</a:t>
            </a:r>
            <a:r>
              <a:rPr lang="hu-HU" b="1" dirty="0"/>
              <a:t> (</a:t>
            </a:r>
            <a:r>
              <a:rPr lang="hu-HU" b="1" dirty="0" err="1"/>
              <a:t>Associated</a:t>
            </a:r>
            <a:r>
              <a:rPr lang="hu-HU" b="1" dirty="0"/>
              <a:t> </a:t>
            </a:r>
            <a:r>
              <a:rPr lang="hu-HU" b="1" dirty="0" err="1"/>
              <a:t>Signature</a:t>
            </a:r>
            <a:r>
              <a:rPr lang="hu-HU" b="1" dirty="0"/>
              <a:t> </a:t>
            </a:r>
            <a:r>
              <a:rPr lang="hu-HU" b="1" dirty="0" err="1"/>
              <a:t>Containers</a:t>
            </a:r>
            <a:r>
              <a:rPr lang="hu-HU" b="1" dirty="0"/>
              <a:t>) </a:t>
            </a:r>
            <a:r>
              <a:rPr lang="hu-HU" dirty="0"/>
              <a:t>egy szabványos konténer (hordozó) adatformátum, amely több fájlt egy konténerben fog össze. Az </a:t>
            </a:r>
            <a:r>
              <a:rPr lang="hu-HU" dirty="0" err="1"/>
              <a:t>ASiC</a:t>
            </a:r>
            <a:r>
              <a:rPr lang="hu-HU" dirty="0"/>
              <a:t> konténer kezelhető ZIP tömörített archívumként is.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AE6B8E-EFFD-4EB3-AB05-3AD9EC63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DA70EF-E2E8-4FE2-9541-EBFFD4B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2B9FD4-85B9-4C2A-84ED-4E0C698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30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17E59-9BC7-4887-8B3B-007A5333663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Egyéb ellenőrzési lehetőség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4F7C82-B24D-4019-8562-517500C4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E782B-753D-46DC-ADC5-42EBEBE9DEAE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A71875-3F57-4A29-A899-E481F886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16D1AA-6DEB-4E4B-AB37-1DB6EF87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44</a:t>
            </a:fld>
            <a:endParaRPr lang="en-US" dirty="0"/>
          </a:p>
        </p:txBody>
      </p:sp>
      <p:pic>
        <p:nvPicPr>
          <p:cNvPr id="8" name="Kép 7">
            <a:hlinkClick r:id="rId2"/>
            <a:extLst>
              <a:ext uri="{FF2B5EF4-FFF2-40B4-BE49-F238E27FC236}">
                <a16:creationId xmlns:a16="http://schemas.microsoft.com/office/drawing/2014/main" id="{9E00307C-65A0-4370-9427-F0065D7B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34" y="2382472"/>
            <a:ext cx="5493885" cy="4312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F5C45E-3314-4067-B204-D99C1C1990D4}"/>
              </a:ext>
            </a:extLst>
          </p:cNvPr>
          <p:cNvSpPr txBox="1"/>
          <p:nvPr/>
        </p:nvSpPr>
        <p:spPr>
          <a:xfrm>
            <a:off x="6883400" y="5569075"/>
            <a:ext cx="5247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https://keaesz.gov.hu/keaesz/validate.html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5847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EADAF26-6E84-4985-9317-B2D08F41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052798"/>
            <a:ext cx="7696201" cy="47524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A99365AF-7C1E-405A-974A-9CDFAFC0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15BC8E28-CA11-424C-8961-5CE65435785D}" type="datetime1">
              <a:rPr lang="hu-HU" smtClean="0"/>
              <a:pPr rtl="0">
                <a:spcAft>
                  <a:spcPts val="600"/>
                </a:spcAft>
              </a:pPr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3BED2-5138-4221-BFA2-DB3D4617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anchor="b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/>
              <a:t>Elektronikus aláírás a felnőttképzésben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5E7EE2B-2B9C-463D-B0BE-12E508B9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4B7E4EF-A1BD-40F4-AB7B-04F084DD991D}" type="slidenum">
              <a:rPr lang="en-US" smtClean="0"/>
              <a:pPr rtl="0">
                <a:spcAft>
                  <a:spcPts val="600"/>
                </a:spcAft>
              </a:pPr>
              <a:t>45</a:t>
            </a:fld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rmAutofit/>
          </a:bodyPr>
          <a:lstStyle/>
          <a:p>
            <a:pPr rtl="0"/>
            <a:r>
              <a:rPr lang="hu" b="1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hu" b="1"/>
              <a:t>Adamcsik János</a:t>
            </a:r>
          </a:p>
          <a:p>
            <a:pPr rtl="0">
              <a:spcAft>
                <a:spcPts val="600"/>
              </a:spcAft>
            </a:pPr>
            <a:r>
              <a:rPr lang="hu" b="1"/>
              <a:t>adamcsik@gmail.com</a:t>
            </a:r>
          </a:p>
        </p:txBody>
      </p:sp>
      <p:pic>
        <p:nvPicPr>
          <p:cNvPr id="9" name="Google Shape;15;p2">
            <a:extLst>
              <a:ext uri="{FF2B5EF4-FFF2-40B4-BE49-F238E27FC236}">
                <a16:creationId xmlns:a16="http://schemas.microsoft.com/office/drawing/2014/main" id="{3C3A3D99-F7FC-48DC-8EFD-CE63EE25FD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5338" y="4061233"/>
            <a:ext cx="1628597" cy="154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08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8493CA-BC62-40C2-A9A4-4F2A01D426E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Mitől hiteles egy dokumentum?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75F287-605C-46E0-9D8E-CE07A95B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Papír – de nincs aláírva (mivel készült? géppel, kézzel)</a:t>
            </a:r>
          </a:p>
          <a:p>
            <a:r>
              <a:rPr lang="hu-HU" dirty="0"/>
              <a:t>Papír – alá van írva</a:t>
            </a:r>
          </a:p>
          <a:p>
            <a:r>
              <a:rPr lang="hu-HU" dirty="0"/>
              <a:t>Papír – aláírva és bélyegezve </a:t>
            </a:r>
          </a:p>
          <a:p>
            <a:endParaRPr lang="hu-HU" dirty="0"/>
          </a:p>
          <a:p>
            <a:r>
              <a:rPr lang="hu-HU" dirty="0"/>
              <a:t>Elektronikus – de nincs aláírva</a:t>
            </a:r>
          </a:p>
          <a:p>
            <a:r>
              <a:rPr lang="hu-HU" dirty="0"/>
              <a:t>Elektronikus – alá van írva</a:t>
            </a:r>
          </a:p>
          <a:p>
            <a:r>
              <a:rPr lang="hu-HU" dirty="0"/>
              <a:t>Elektronikus – bélyegezve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3CF3A4-27D0-46B9-A73D-E1B7E1E0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981A9-1A99-463A-A747-27352E8DE61B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2F004F-0640-4C93-9FAD-7EDFAEF2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94D129-C9F6-4FF1-9B1B-505A999D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797EC5-033D-4E4F-AA00-B71943B65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784586"/>
              </p:ext>
            </p:extLst>
          </p:nvPr>
        </p:nvGraphicFramePr>
        <p:xfrm>
          <a:off x="6484689" y="2217114"/>
          <a:ext cx="4296095" cy="362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5 Steps to Create a Camera-Ready Video Production Logo • Online Logo  Maker's Blog">
            <a:extLst>
              <a:ext uri="{FF2B5EF4-FFF2-40B4-BE49-F238E27FC236}">
                <a16:creationId xmlns:a16="http://schemas.microsoft.com/office/drawing/2014/main" id="{DFBE9DDE-2B4D-4F33-8BFE-BC177C1F1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5244" r="16401" b="15867"/>
          <a:stretch/>
        </p:blipFill>
        <p:spPr bwMode="auto">
          <a:xfrm>
            <a:off x="10687992" y="4756920"/>
            <a:ext cx="733426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3E2FF75-21FE-4B21-9578-BE0E3486EA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35" t="23695" r="23919" b="10357"/>
          <a:stretch/>
        </p:blipFill>
        <p:spPr>
          <a:xfrm>
            <a:off x="11319705" y="3745063"/>
            <a:ext cx="675813" cy="870363"/>
          </a:xfrm>
          <a:prstGeom prst="rect">
            <a:avLst/>
          </a:prstGeom>
        </p:spPr>
      </p:pic>
      <p:pic>
        <p:nvPicPr>
          <p:cNvPr id="2052" name="Picture 4" descr="Paper Vector Png Pencil And Paper ⋆ Free Vectors, Logos, - Pencil And Paper  Vector Transparent PNG - 400x400 - Free Download on NicePNG">
            <a:extLst>
              <a:ext uri="{FF2B5EF4-FFF2-40B4-BE49-F238E27FC236}">
                <a16:creationId xmlns:a16="http://schemas.microsoft.com/office/drawing/2014/main" id="{F7B75783-2CB9-4606-9E0B-09BB8DCC4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4070" r="24915" b="3198"/>
          <a:stretch/>
        </p:blipFill>
        <p:spPr bwMode="auto">
          <a:xfrm>
            <a:off x="10825215" y="2720973"/>
            <a:ext cx="769006" cy="7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1D48259B-6E29-41CB-B1A2-B9027F673DD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Alapvető kérdés a biztonság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E8A7EF6-6750-4988-A853-30C568C9C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700" dirty="0">
                <a:solidFill>
                  <a:srgbClr val="322C7F"/>
                </a:solidFill>
              </a:rPr>
              <a:t>Papíralapú irat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C454243C-A0B6-453B-9878-5E36D9E7D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kézi aláírás, pecsét, két tanú, közjegyző, hatósági személy előtti aláírás</a:t>
            </a:r>
          </a:p>
          <a:p>
            <a:pPr marL="0" indent="0">
              <a:buNone/>
            </a:pPr>
            <a:r>
              <a:rPr lang="hu-HU" b="1" dirty="0"/>
              <a:t>Támadási formái</a:t>
            </a:r>
          </a:p>
          <a:p>
            <a:r>
              <a:rPr lang="hu-HU" dirty="0"/>
              <a:t>aláírás-hamisítás, utólagos átjavítás</a:t>
            </a:r>
          </a:p>
          <a:p>
            <a:r>
              <a:rPr lang="hu-HU" dirty="0"/>
              <a:t>hamisítás megtévesztéssel </a:t>
            </a:r>
          </a:p>
          <a:p>
            <a:r>
              <a:rPr lang="hu-HU" dirty="0"/>
              <a:t>megsemmisítés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93FE38FA-6806-418E-BA5C-63837BE53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1700" dirty="0">
                <a:solidFill>
                  <a:srgbClr val="322C7F"/>
                </a:solidFill>
              </a:rPr>
              <a:t>Elektronikus irat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498E50AF-8D99-4753-84CB-5AF9AE6D2A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/>
              <a:t>elektronikus aláírás, </a:t>
            </a:r>
            <a:br>
              <a:rPr lang="hu-HU" dirty="0"/>
            </a:br>
            <a:r>
              <a:rPr lang="hu-HU" dirty="0"/>
              <a:t>minősítő szervezet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b="1" dirty="0"/>
              <a:t>Támadási formái</a:t>
            </a:r>
          </a:p>
          <a:p>
            <a:r>
              <a:rPr lang="hu-HU" dirty="0"/>
              <a:t>tanúsítvány-hamisítás, kulcslopás</a:t>
            </a:r>
          </a:p>
          <a:p>
            <a:r>
              <a:rPr lang="hu-HU" dirty="0"/>
              <a:t>aláírattatás megtévesztéssel</a:t>
            </a:r>
          </a:p>
          <a:p>
            <a:r>
              <a:rPr lang="hu-HU" dirty="0"/>
              <a:t>megsemmisítés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14F729-0FF2-4B5C-ACFC-29A15BFD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D0EB8C-79CB-4497-9DD3-AA3B0291323B}" type="datetime1">
              <a:rPr lang="hu-HU" smtClean="0"/>
              <a:t>2021. 05. 25.</a:t>
            </a:fld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F61A8FF9-B142-434E-BAEC-FB08EF27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AB003B5E-56FF-4168-ADD7-5E7EA3F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18FBC4-4CD4-427F-97CF-78131BBF9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802673"/>
              </p:ext>
            </p:extLst>
          </p:nvPr>
        </p:nvGraphicFramePr>
        <p:xfrm>
          <a:off x="9112308" y="4843807"/>
          <a:ext cx="2573556" cy="214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91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38E60A-FFE1-4171-AE23-A1E5497CFA8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Felnőttképzés jogi háttere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5F2641-0BD4-4638-954E-BB7B269D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felnőttképzési törvény </a:t>
            </a:r>
            <a:br>
              <a:rPr lang="hu-HU" dirty="0"/>
            </a:br>
            <a:r>
              <a:rPr lang="hu-HU" dirty="0" err="1"/>
              <a:t>Fktv</a:t>
            </a:r>
            <a:r>
              <a:rPr lang="hu-HU" dirty="0"/>
              <a:t>. 2013. évi LXXVII. törvény </a:t>
            </a:r>
            <a:br>
              <a:rPr lang="hu-HU" dirty="0"/>
            </a:br>
            <a:r>
              <a:rPr lang="hu-HU" dirty="0"/>
              <a:t>a felnőttképzésről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481E74-AD86-4FC3-8DCE-87962748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94E40-B096-46FE-8177-EBB4BA19502B}" type="datetime1">
              <a:rPr lang="hu-HU" smtClean="0"/>
              <a:t>2021. 05. 25.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7DAB0D-EFEF-4BBD-8390-DC451DB7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C14A8-6376-44E4-BEBC-1F23C0E0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Kép 7">
            <a:hlinkClick r:id="rId2" action="ppaction://hlinkfile"/>
            <a:extLst>
              <a:ext uri="{FF2B5EF4-FFF2-40B4-BE49-F238E27FC236}">
                <a16:creationId xmlns:a16="http://schemas.microsoft.com/office/drawing/2014/main" id="{081F2910-9D5E-43CC-8A00-537C15FA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51" y="2145945"/>
            <a:ext cx="3114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6A60E161-40F7-4BE4-94B4-58E4B26B7CBC}"/>
              </a:ext>
            </a:extLst>
          </p:cNvPr>
          <p:cNvSpPr/>
          <p:nvPr/>
        </p:nvSpPr>
        <p:spPr>
          <a:xfrm>
            <a:off x="869372" y="2096490"/>
            <a:ext cx="10058400" cy="18869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3AFBF9D-36EA-4D09-A167-6DA59E12871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Szerepkörök a felnőttképzésben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C32B4-C5A2-4D98-8A76-2A554D4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b="1" dirty="0"/>
              <a:t>Felnőttképző</a:t>
            </a:r>
          </a:p>
          <a:p>
            <a:pPr lvl="1"/>
            <a:r>
              <a:rPr lang="hu-HU" dirty="0"/>
              <a:t>Képzési program készítése, hitelesítése</a:t>
            </a:r>
          </a:p>
          <a:p>
            <a:pPr lvl="1"/>
            <a:r>
              <a:rPr lang="hu-HU" dirty="0"/>
              <a:t>Felnőttképzési szerződés</a:t>
            </a:r>
          </a:p>
          <a:p>
            <a:pPr lvl="1"/>
            <a:r>
              <a:rPr lang="hu-HU" dirty="0"/>
              <a:t>Tanúsítvány FAR (Felnőttképzési Adatszolgáltatási Rendszer) generálása, hitelesítése</a:t>
            </a:r>
          </a:p>
          <a:p>
            <a:pPr lvl="1"/>
            <a:r>
              <a:rPr lang="hu-HU" dirty="0"/>
              <a:t>Egységes dokumentumok (haladási napló, jelenléti ív) készítése, hitelesítése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Szakértő</a:t>
            </a:r>
          </a:p>
          <a:p>
            <a:pPr lvl="1"/>
            <a:r>
              <a:rPr lang="hu-HU" dirty="0"/>
              <a:t>Képzési program minősítése</a:t>
            </a:r>
          </a:p>
          <a:p>
            <a:pPr lvl="1"/>
            <a:r>
              <a:rPr lang="hu-HU" dirty="0"/>
              <a:t>Felnőttképzési dokumentumok ellenőrzése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Résztvevő</a:t>
            </a:r>
          </a:p>
          <a:p>
            <a:pPr lvl="1"/>
            <a:r>
              <a:rPr lang="hu-HU" dirty="0"/>
              <a:t>Felnőttképzési szerződés</a:t>
            </a:r>
          </a:p>
          <a:p>
            <a:pPr lvl="1"/>
            <a:r>
              <a:rPr lang="hu-HU" dirty="0"/>
              <a:t>Jelenléti ív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F6793-A5D8-4DDB-AC84-CEE3E8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D9222-F09F-4941-B4A1-F900D24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11D67E-5764-4EBE-AC42-2B21DEB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97FCB-F922-4F12-BAF9-7A2C232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5D2832-868B-42CA-8B0C-66D3EF10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Képzési program készítése, hitelesítése</a:t>
            </a:r>
          </a:p>
          <a:p>
            <a:pPr lvl="1"/>
            <a:r>
              <a:rPr lang="hu-HU" dirty="0"/>
              <a:t>11/2020. Korm. rendelet 18. § (5) szerint elektronikus aláírással lehet ellátni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aláírás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tanúsítványon alapuló fokozott biztonságú elektronikus aláírás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bélyegző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tanúsítványon alapuló fokozott biztonsági elektronikus bélyegző</a:t>
            </a:r>
          </a:p>
          <a:p>
            <a:r>
              <a:rPr lang="hu-HU" b="1" dirty="0"/>
              <a:t>Felnőttképzési szerződés</a:t>
            </a:r>
          </a:p>
          <a:p>
            <a:pPr lvl="1"/>
            <a:r>
              <a:rPr lang="hu-HU" dirty="0"/>
              <a:t>Ptk. XVI. Fejezet: Az elektronikus úton történő szerződéskötés különös szabályai</a:t>
            </a:r>
          </a:p>
          <a:p>
            <a:pPr lvl="2"/>
            <a:r>
              <a:rPr lang="hu-HU" dirty="0"/>
              <a:t>Ingyenes aláírás</a:t>
            </a:r>
          </a:p>
          <a:p>
            <a:pPr lvl="2"/>
            <a:r>
              <a:rPr lang="hu-HU" dirty="0" err="1"/>
              <a:t>eSzemélyi</a:t>
            </a:r>
            <a:endParaRPr lang="hu-HU" dirty="0"/>
          </a:p>
          <a:p>
            <a:pPr lvl="2"/>
            <a:r>
              <a:rPr lang="hu-HU" dirty="0"/>
              <a:t>Azonosításra visszavezetett dokumentum hitelesítés - AVDH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355CC4-D2C0-4D69-BF89-D4BC71BE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2021. 05. 25.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45EE3E-DCD0-4BEF-8754-5CF1FCB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4238CC-D742-4207-8BD2-9029D450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Nyíl: jobbra mutató 7">
            <a:hlinkClick r:id="" action="ppaction://noaction"/>
            <a:extLst>
              <a:ext uri="{FF2B5EF4-FFF2-40B4-BE49-F238E27FC236}">
                <a16:creationId xmlns:a16="http://schemas.microsoft.com/office/drawing/2014/main" id="{3D1685B8-DCB5-42C2-B2B8-8CA974B50D2E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Ptk. XVI. Fejezetszabályai</a:t>
            </a:r>
          </a:p>
        </p:txBody>
      </p:sp>
    </p:spTree>
    <p:extLst>
      <p:ext uri="{BB962C8B-B14F-4D97-AF65-F5344CB8AC3E}">
        <p14:creationId xmlns:p14="http://schemas.microsoft.com/office/powerpoint/2010/main" val="358123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24_TF78438558" id="{AB246F2A-2CBF-491E-A6C5-29DA362F2C33}" vid="{99588252-1777-460A-BE9C-614E107CF06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dr. Beck György előadása CIO konferencia 2020 augusztus 27.</Template>
  <TotalTime>9221</TotalTime>
  <Words>1943</Words>
  <Application>Microsoft Office PowerPoint</Application>
  <PresentationFormat>Szélesvásznú</PresentationFormat>
  <Paragraphs>388</Paragraphs>
  <Slides>45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4" baseType="lpstr">
      <vt:lpstr>Arial</vt:lpstr>
      <vt:lpstr>Calibri</vt:lpstr>
      <vt:lpstr>Century Gothic</vt:lpstr>
      <vt:lpstr>Garamond</vt:lpstr>
      <vt:lpstr>Noticia Text</vt:lpstr>
      <vt:lpstr>Roboto</vt:lpstr>
      <vt:lpstr>Roboto Light</vt:lpstr>
      <vt:lpstr>SavonVTI</vt:lpstr>
      <vt:lpstr>Image</vt:lpstr>
      <vt:lpstr>Elektronikus aláírás a felnőttképzésben </vt:lpstr>
      <vt:lpstr>Szófelhő</vt:lpstr>
      <vt:lpstr>Tartalom</vt:lpstr>
      <vt:lpstr>Elektronikus aláírás jogi háttere</vt:lpstr>
      <vt:lpstr>Mitől hiteles egy dokumentum?</vt:lpstr>
      <vt:lpstr>Alapvető kérdés a biztonság</vt:lpstr>
      <vt:lpstr>Felnőttképzés jogi háttere</vt:lpstr>
      <vt:lpstr>Szerepkörök a felnőttképzésben</vt:lpstr>
      <vt:lpstr>Felnőttképző</vt:lpstr>
      <vt:lpstr>Felnőttképző – 2</vt:lpstr>
      <vt:lpstr>Egységes dokumentumok </vt:lpstr>
      <vt:lpstr>Elektronikus aláírással szemben támasztott követelmények</vt:lpstr>
      <vt:lpstr>Elektronikus aláírástípusok (Eat.)</vt:lpstr>
      <vt:lpstr>PKI - Public Key Infrastructure</vt:lpstr>
      <vt:lpstr>PKI - rendszer</vt:lpstr>
      <vt:lpstr>A tanúsítvány kiadása</vt:lpstr>
      <vt:lpstr>Tanúsítványfajták</vt:lpstr>
      <vt:lpstr>Időbélyeg</vt:lpstr>
      <vt:lpstr>Aláírás készítése</vt:lpstr>
      <vt:lpstr>PowerPoint-bemutató</vt:lpstr>
      <vt:lpstr>Érvényes-e a tanúsítvány? Aláírás ellenőrzése</vt:lpstr>
      <vt:lpstr>Az elektronikus aláírástípusok</vt:lpstr>
      <vt:lpstr>Elektronikus aláírás</vt:lpstr>
      <vt:lpstr>Minősített tanúsítvány kiadása</vt:lpstr>
      <vt:lpstr>Fokozott biztonságú tanúsítvány kiadása</vt:lpstr>
      <vt:lpstr>Minősített elektronikus aláírás</vt:lpstr>
      <vt:lpstr>Minősített tanúsítványon alapuló fokozott biztonságú elektronikus aláírás</vt:lpstr>
      <vt:lpstr>Fokozott biztonságú elektronikus aláírás</vt:lpstr>
      <vt:lpstr>Aláírás - Bélyegző</vt:lpstr>
      <vt:lpstr>Magánszemélyhez kötött lehetőségek</vt:lpstr>
      <vt:lpstr>Aláírások beszerzése</vt:lpstr>
      <vt:lpstr>A személy azonosítása kulcskérdés</vt:lpstr>
      <vt:lpstr>Telepítés</vt:lpstr>
      <vt:lpstr>Aláírás készítése Adobe Reader-ben</vt:lpstr>
      <vt:lpstr>Aláírás készítése Adobe Reader-ben</vt:lpstr>
      <vt:lpstr>Aláírás ellenőrzése Adobe Reader-ben</vt:lpstr>
      <vt:lpstr>eSzemélyi</vt:lpstr>
      <vt:lpstr>Több ember is aláírhat</vt:lpstr>
      <vt:lpstr>Vegyes aláírás</vt:lpstr>
      <vt:lpstr>Azonosításra visszavezetett dokumentum hitelesítés- AVDH</vt:lpstr>
      <vt:lpstr>Hitelesítési eljárás AVDH-val</vt:lpstr>
      <vt:lpstr>Több aláírás egy dokumentumhoz</vt:lpstr>
      <vt:lpstr>Nagyobb dokumentumok hitelesítése</vt:lpstr>
      <vt:lpstr>Egyéb ellenőrzési lehetőség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aláírás</dc:title>
  <dc:creator>Adamcsik János</dc:creator>
  <cp:lastModifiedBy>Adamcsik János</cp:lastModifiedBy>
  <cp:revision>210</cp:revision>
  <dcterms:created xsi:type="dcterms:W3CDTF">2021-04-06T21:21:42Z</dcterms:created>
  <dcterms:modified xsi:type="dcterms:W3CDTF">2021-05-25T20:00:40Z</dcterms:modified>
</cp:coreProperties>
</file>